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93" r:id="rId2"/>
    <p:sldId id="302" r:id="rId3"/>
    <p:sldId id="301" r:id="rId4"/>
    <p:sldId id="308" r:id="rId5"/>
    <p:sldId id="309" r:id="rId6"/>
    <p:sldId id="310" r:id="rId7"/>
    <p:sldId id="311" r:id="rId8"/>
    <p:sldId id="275"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77A"/>
    <a:srgbClr val="56565A"/>
    <a:srgbClr val="FFFFFF"/>
    <a:srgbClr val="DEF1E4"/>
    <a:srgbClr val="5656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8" autoAdjust="0"/>
    <p:restoredTop sz="80504" autoAdjust="0"/>
  </p:normalViewPr>
  <p:slideViewPr>
    <p:cSldViewPr snapToGrid="0">
      <p:cViewPr varScale="1">
        <p:scale>
          <a:sx n="100" d="100"/>
          <a:sy n="100" d="100"/>
        </p:scale>
        <p:origin x="2076" y="84"/>
      </p:cViewPr>
      <p:guideLst/>
    </p:cSldViewPr>
  </p:slideViewPr>
  <p:outlineViewPr>
    <p:cViewPr>
      <p:scale>
        <a:sx n="33" d="100"/>
        <a:sy n="33" d="100"/>
      </p:scale>
      <p:origin x="0" y="-350"/>
    </p:cViewPr>
  </p:outlineViewPr>
  <p:notesTextViewPr>
    <p:cViewPr>
      <p:scale>
        <a:sx n="1" d="1"/>
        <a:sy n="1" d="1"/>
      </p:scale>
      <p:origin x="0" y="0"/>
    </p:cViewPr>
  </p:notesTextViewPr>
  <p:sorterViewPr>
    <p:cViewPr>
      <p:scale>
        <a:sx n="100" d="100"/>
        <a:sy n="100" d="100"/>
      </p:scale>
      <p:origin x="0" y="-33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7C565-070C-4744-99A7-11FBE3559E1A}" type="datetimeFigureOut">
              <a:rPr lang="de-AT" smtClean="0"/>
              <a:t>03.04.2025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68442-0A81-4453-B7B0-6B181F48909A}" type="slidenum">
              <a:rPr lang="de-AT" smtClean="0"/>
              <a:t>‹Nr.›</a:t>
            </a:fld>
            <a:endParaRPr lang="de-AT"/>
          </a:p>
        </p:txBody>
      </p:sp>
    </p:spTree>
    <p:extLst>
      <p:ext uri="{BB962C8B-B14F-4D97-AF65-F5344CB8AC3E}">
        <p14:creationId xmlns:p14="http://schemas.microsoft.com/office/powerpoint/2010/main" val="587190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A668442-0A81-4453-B7B0-6B181F48909A}" type="slidenum">
              <a:rPr lang="de-AT" smtClean="0"/>
              <a:t>2</a:t>
            </a:fld>
            <a:endParaRPr lang="de-AT"/>
          </a:p>
        </p:txBody>
      </p:sp>
    </p:spTree>
    <p:extLst>
      <p:ext uri="{BB962C8B-B14F-4D97-AF65-F5344CB8AC3E}">
        <p14:creationId xmlns:p14="http://schemas.microsoft.com/office/powerpoint/2010/main" val="2010209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Wer kennt diese Szenarien? Situation Nr. 1: Wir</a:t>
            </a:r>
            <a:r>
              <a:rPr lang="de-DE" baseline="0" dirty="0"/>
              <a:t> stehen morgens auf und holen uns am Weg in die Arbeit ein schnelles Frühstück für unterwegs – meistens greift man zu Backbaren wie </a:t>
            </a:r>
            <a:r>
              <a:rPr lang="de-DE" baseline="0" dirty="0" err="1"/>
              <a:t>z.B</a:t>
            </a:r>
            <a:r>
              <a:rPr lang="de-DE" baseline="0" dirty="0"/>
              <a:t>, Croissant &amp;  natürlich einen Kaffee zum Wachwerden. Nr. Nach dem Mittagessen folgt der Heißhunger auf etwas Süßes: Ein Schokoriegel liegt doch bei jedem im Regal, oder?</a:t>
            </a:r>
          </a:p>
          <a:p>
            <a:r>
              <a:rPr lang="de-DE" baseline="0" dirty="0"/>
              <a:t>Und schlussendlich Situation Nr. 3: Man kommt nach einem langen Arbeitstag nach Hause und hat wenig Lust noch aufwendig zu kochen also Lieferservice sei Dank ist in 30 </a:t>
            </a:r>
            <a:r>
              <a:rPr lang="de-DE" baseline="0" dirty="0" err="1"/>
              <a:t>minuten</a:t>
            </a:r>
            <a:r>
              <a:rPr lang="de-DE" baseline="0" dirty="0"/>
              <a:t> der Burger oder die Pizza geliefert.</a:t>
            </a:r>
          </a:p>
          <a:p>
            <a:endParaRPr lang="de-DE" baseline="0" dirty="0"/>
          </a:p>
          <a:p>
            <a:r>
              <a:rPr lang="de-DE" baseline="0" dirty="0"/>
              <a:t>Heute schauen wir uns an, die ihr genau in diesen Situationen bessere Entscheidungen trefft – ohne zu verzichten. </a:t>
            </a:r>
            <a:endParaRPr lang="de-AT" dirty="0"/>
          </a:p>
        </p:txBody>
      </p:sp>
      <p:sp>
        <p:nvSpPr>
          <p:cNvPr id="4" name="Foliennummernplatzhalter 3"/>
          <p:cNvSpPr>
            <a:spLocks noGrp="1"/>
          </p:cNvSpPr>
          <p:nvPr>
            <p:ph type="sldNum" sz="quarter" idx="5"/>
          </p:nvPr>
        </p:nvSpPr>
        <p:spPr/>
        <p:txBody>
          <a:bodyPr/>
          <a:lstStyle/>
          <a:p>
            <a:fld id="{0A668442-0A81-4453-B7B0-6B181F48909A}" type="slidenum">
              <a:rPr lang="de-AT" smtClean="0"/>
              <a:t>3</a:t>
            </a:fld>
            <a:endParaRPr lang="de-AT"/>
          </a:p>
        </p:txBody>
      </p:sp>
    </p:spTree>
    <p:extLst>
      <p:ext uri="{BB962C8B-B14F-4D97-AF65-F5344CB8AC3E}">
        <p14:creationId xmlns:p14="http://schemas.microsoft.com/office/powerpoint/2010/main" val="27426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gibt hier zwei Hauptschuldige: Stress &amp; Blutzucker!</a:t>
            </a:r>
          </a:p>
          <a:p>
            <a:endParaRPr lang="de-DE" dirty="0"/>
          </a:p>
          <a:p>
            <a:endParaRPr lang="de-AT" dirty="0"/>
          </a:p>
        </p:txBody>
      </p:sp>
      <p:sp>
        <p:nvSpPr>
          <p:cNvPr id="4" name="Foliennummernplatzhalter 3"/>
          <p:cNvSpPr>
            <a:spLocks noGrp="1"/>
          </p:cNvSpPr>
          <p:nvPr>
            <p:ph type="sldNum" sz="quarter" idx="5"/>
          </p:nvPr>
        </p:nvSpPr>
        <p:spPr/>
        <p:txBody>
          <a:bodyPr/>
          <a:lstStyle/>
          <a:p>
            <a:fld id="{0A668442-0A81-4453-B7B0-6B181F48909A}" type="slidenum">
              <a:rPr lang="de-AT" smtClean="0"/>
              <a:t>4</a:t>
            </a:fld>
            <a:endParaRPr lang="de-AT"/>
          </a:p>
        </p:txBody>
      </p:sp>
    </p:spTree>
    <p:extLst>
      <p:ext uri="{BB962C8B-B14F-4D97-AF65-F5344CB8AC3E}">
        <p14:creationId xmlns:p14="http://schemas.microsoft.com/office/powerpoint/2010/main" val="4183600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6E014-F0A8-0339-FB24-9488DDDAFF7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DFFEA22-F4ED-A9D1-1360-E33482965A6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B81FE96-0FFC-940F-6495-18BD2690AF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Der Körper reagiert unter Stressbedingten Situationen immer noch so wie in Jäger &amp; Sammler Zeiten. Stresssituationen signalisieren dem Körper Gefahr und er schüttet die Stresshormone Cortisol &amp; Adrenalin aus. Diese Stresshormone erhöhen dann den Blutzucker, damit dein Körper schnell Energie bekommt.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Du greifst dann zu einer schnellen Energiequelle wie z.B. Schokolade und dein Blutzucker beginnt Achterbahn zu fahren. Die Schokolade liefert zwar sehr schnell Energie, die der Körper in dieser Situation benötigt. Allerdings folgt darauf der Absturz welcher zu Müdigkeit und Heißhunger führt.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a:p>
            <a:endParaRPr lang="de-AT" dirty="0"/>
          </a:p>
        </p:txBody>
      </p:sp>
      <p:sp>
        <p:nvSpPr>
          <p:cNvPr id="4" name="Foliennummernplatzhalter 3">
            <a:extLst>
              <a:ext uri="{FF2B5EF4-FFF2-40B4-BE49-F238E27FC236}">
                <a16:creationId xmlns:a16="http://schemas.microsoft.com/office/drawing/2014/main" id="{91B030FB-DF48-4856-7AF1-FE95A76E78EE}"/>
              </a:ext>
            </a:extLst>
          </p:cNvPr>
          <p:cNvSpPr>
            <a:spLocks noGrp="1"/>
          </p:cNvSpPr>
          <p:nvPr>
            <p:ph type="sldNum" sz="quarter" idx="5"/>
          </p:nvPr>
        </p:nvSpPr>
        <p:spPr/>
        <p:txBody>
          <a:bodyPr/>
          <a:lstStyle/>
          <a:p>
            <a:fld id="{0A668442-0A81-4453-B7B0-6B181F48909A}" type="slidenum">
              <a:rPr lang="de-AT" smtClean="0"/>
              <a:t>5</a:t>
            </a:fld>
            <a:endParaRPr lang="de-AT"/>
          </a:p>
        </p:txBody>
      </p:sp>
    </p:spTree>
    <p:extLst>
      <p:ext uri="{BB962C8B-B14F-4D97-AF65-F5344CB8AC3E}">
        <p14:creationId xmlns:p14="http://schemas.microsoft.com/office/powerpoint/2010/main" val="2487937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9C6B1-AD2D-B6DB-DC65-39BCA4EEE7F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2B2C4D3-2956-A8D6-AE2A-54A0170AC08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DE31F6C-254B-F0B2-DB67-A8A2F2805B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Jetzt schauen wir uns an, welche Lebensmittel helfen, dass dieser gemeine Heißhunger erst gar nicht aufkommt. Die dürfen sich gerne beim Lüften des Geheimnisses beteiligen: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Was glauben Sie? Welches Lebensmittel hilft besser, um den Heißhunger zu verhindern? </a:t>
            </a:r>
          </a:p>
          <a:p>
            <a:endParaRPr lang="de-DE" dirty="0"/>
          </a:p>
          <a:p>
            <a:r>
              <a:rPr lang="de-DE" dirty="0"/>
              <a:t>Es ist der hochwertige Proteinriegel, denn man sich ganz einfach auch selbst machen kann. Dazu finden Sie viele Rezepte im Internet oder auch ChatGPT hilft. Aber warum denn der Proteinriegel und nicht die Banane? Zunächst ist zu sagen, dass nichts gegen eine Banane einzuwenden ist. Bananen gelten ja immer unter den Sündern bei Obst, ich finde Bananen großartig, voll allem für Hobby und Profisportler ist sind Bananen wertvolle Energielieferanten. Aber in diesem Zusammenhand ist es tatsächlich der hochwertige Proteinriegel. Dieser liefert komplexe Kohlehydrate, hochwertiges Eiweiß und gesunde Fette. Diese Kombination hält den Blutzuckerspiegel im Einklang und es kommt in Folge nicht zu Heißhungerattacken. </a:t>
            </a:r>
          </a:p>
          <a:p>
            <a:endParaRPr lang="de-AT" dirty="0"/>
          </a:p>
        </p:txBody>
      </p:sp>
      <p:sp>
        <p:nvSpPr>
          <p:cNvPr id="4" name="Foliennummernplatzhalter 3">
            <a:extLst>
              <a:ext uri="{FF2B5EF4-FFF2-40B4-BE49-F238E27FC236}">
                <a16:creationId xmlns:a16="http://schemas.microsoft.com/office/drawing/2014/main" id="{102000F3-C3A1-E69C-39C3-D25B4EEB7949}"/>
              </a:ext>
            </a:extLst>
          </p:cNvPr>
          <p:cNvSpPr>
            <a:spLocks noGrp="1"/>
          </p:cNvSpPr>
          <p:nvPr>
            <p:ph type="sldNum" sz="quarter" idx="5"/>
          </p:nvPr>
        </p:nvSpPr>
        <p:spPr/>
        <p:txBody>
          <a:bodyPr/>
          <a:lstStyle/>
          <a:p>
            <a:fld id="{0A668442-0A81-4453-B7B0-6B181F48909A}" type="slidenum">
              <a:rPr lang="de-AT" smtClean="0"/>
              <a:t>6</a:t>
            </a:fld>
            <a:endParaRPr lang="de-AT"/>
          </a:p>
        </p:txBody>
      </p:sp>
    </p:spTree>
    <p:extLst>
      <p:ext uri="{BB962C8B-B14F-4D97-AF65-F5344CB8AC3E}">
        <p14:creationId xmlns:p14="http://schemas.microsoft.com/office/powerpoint/2010/main" val="88123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423D3-4CAE-24BD-761C-F68785C3309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AE010B8-CF05-9E05-BD62-8CDBDD6689E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DED221C-2FED-CE8E-E210-924EBA5981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r>
              <a:rPr lang="de-DE" dirty="0"/>
              <a:t>Zum Schluss habe ich noch einige gesunde Alternativen zu Schokolade und Co mitgebracht, die je nach Bedarf die bessere Alternative sind: </a:t>
            </a:r>
          </a:p>
          <a:p>
            <a:r>
              <a:rPr lang="de-DE" dirty="0"/>
              <a:t>Bei Stress: </a:t>
            </a:r>
            <a:r>
              <a:rPr lang="de-DE" dirty="0" err="1"/>
              <a:t>Banane&amp;Mandeln</a:t>
            </a:r>
            <a:r>
              <a:rPr lang="de-DE" dirty="0"/>
              <a:t> kombinieren oder Avocado &amp; Vollkorntoast – beide Kombinationen liefern gesunde Fette und wertvolle Kohlehydrate und zudem Magnesium und andere Mikronähstoffe, die helfen, das Stresslevel zu senken. </a:t>
            </a:r>
          </a:p>
          <a:p>
            <a:r>
              <a:rPr lang="de-DE" dirty="0"/>
              <a:t>Bei Heißhunger: Datteln mit </a:t>
            </a:r>
            <a:r>
              <a:rPr lang="de-DE" dirty="0" err="1"/>
              <a:t>Nussmus</a:t>
            </a:r>
            <a:r>
              <a:rPr lang="de-DE" dirty="0"/>
              <a:t> oder griechischer Jogurt mit Beeren – beide Kombinationen liefern Energie. Das Eiweiß und die gesunde Fette helfen den Blutzucker zu stabilisieren. Dazu haben Beeren eine antioxidative Wirkung, was entzündungshemmend wirkt.</a:t>
            </a:r>
          </a:p>
          <a:p>
            <a:r>
              <a:rPr lang="de-DE" dirty="0"/>
              <a:t>Wenn Sie ein Nachmittagstief haben empfiehlt es sich Nüsse, dunkle Schokolade oder Gemüsesticks mit Hummus zu essen. </a:t>
            </a:r>
          </a:p>
          <a:p>
            <a:r>
              <a:rPr lang="de-DE" dirty="0"/>
              <a:t>Müdigkeit und Heißhunger sind auch sehr oft Zeichen einer Dehydrierung. Achten Sie deswegen besonders auf genügend Flüssigkeit in Form von Wasser oder ungesüßten Tees. </a:t>
            </a:r>
          </a:p>
          <a:p>
            <a:endParaRPr lang="de-AT" dirty="0"/>
          </a:p>
        </p:txBody>
      </p:sp>
      <p:sp>
        <p:nvSpPr>
          <p:cNvPr id="4" name="Foliennummernplatzhalter 3">
            <a:extLst>
              <a:ext uri="{FF2B5EF4-FFF2-40B4-BE49-F238E27FC236}">
                <a16:creationId xmlns:a16="http://schemas.microsoft.com/office/drawing/2014/main" id="{F7FF3F5A-7B39-CD59-017D-F78AABCE16B5}"/>
              </a:ext>
            </a:extLst>
          </p:cNvPr>
          <p:cNvSpPr>
            <a:spLocks noGrp="1"/>
          </p:cNvSpPr>
          <p:nvPr>
            <p:ph type="sldNum" sz="quarter" idx="5"/>
          </p:nvPr>
        </p:nvSpPr>
        <p:spPr/>
        <p:txBody>
          <a:bodyPr/>
          <a:lstStyle/>
          <a:p>
            <a:fld id="{0A668442-0A81-4453-B7B0-6B181F48909A}" type="slidenum">
              <a:rPr lang="de-AT" smtClean="0"/>
              <a:t>7</a:t>
            </a:fld>
            <a:endParaRPr lang="de-AT"/>
          </a:p>
        </p:txBody>
      </p:sp>
    </p:spTree>
    <p:extLst>
      <p:ext uri="{BB962C8B-B14F-4D97-AF65-F5344CB8AC3E}">
        <p14:creationId xmlns:p14="http://schemas.microsoft.com/office/powerpoint/2010/main" val="2605597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folie Grün">
    <p:bg>
      <p:bgPr>
        <a:solidFill>
          <a:srgbClr val="DEF1E4"/>
        </a:solidFill>
        <a:effectLst/>
      </p:bgPr>
    </p:bg>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platzhalter 10">
            <a:extLst>
              <a:ext uri="{FF2B5EF4-FFF2-40B4-BE49-F238E27FC236}">
                <a16:creationId xmlns:a16="http://schemas.microsoft.com/office/drawing/2014/main" id="{2A04ABA3-D9EF-0E40-A3D6-E3FFF1AD7023}"/>
              </a:ext>
            </a:extLst>
          </p:cNvPr>
          <p:cNvSpPr>
            <a:spLocks noGrp="1"/>
          </p:cNvSpPr>
          <p:nvPr>
            <p:ph type="body" sz="quarter" idx="10" hasCustomPrompt="1"/>
          </p:nvPr>
        </p:nvSpPr>
        <p:spPr>
          <a:xfrm>
            <a:off x="2018270" y="4220308"/>
            <a:ext cx="8155459" cy="2164016"/>
          </a:xfrm>
        </p:spPr>
        <p:txBody>
          <a:bodyPr anchor="b">
            <a:normAutofit/>
          </a:bodyPr>
          <a:lstStyle>
            <a:lvl1pPr marL="0" indent="0" algn="ctr">
              <a:lnSpc>
                <a:spcPts val="2000"/>
              </a:lnSpc>
              <a:buNone/>
              <a:defRPr sz="2400">
                <a:latin typeface="Arial" panose="020B0604020202020204" pitchFamily="34" charset="0"/>
                <a:cs typeface="Arial" panose="020B0604020202020204" pitchFamily="34" charset="0"/>
              </a:defRPr>
            </a:lvl1pPr>
          </a:lstStyle>
          <a:p>
            <a:pPr lvl="0"/>
            <a:r>
              <a:rPr lang="de-DE" dirty="0"/>
              <a:t>Titel hinzufügen</a:t>
            </a:r>
          </a:p>
        </p:txBody>
      </p:sp>
    </p:spTree>
    <p:extLst>
      <p:ext uri="{BB962C8B-B14F-4D97-AF65-F5344CB8AC3E}">
        <p14:creationId xmlns:p14="http://schemas.microsoft.com/office/powerpoint/2010/main" val="1402528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lie Pension">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50905A65-1EC8-004E-91EA-63C2C6F3E671}"/>
              </a:ext>
            </a:extLst>
          </p:cNvPr>
          <p:cNvSpPr>
            <a:spLocks noGrp="1"/>
          </p:cNvSpPr>
          <p:nvPr>
            <p:ph type="body" sz="quarter" idx="10" hasCustomPrompt="1"/>
          </p:nvPr>
        </p:nvSpPr>
        <p:spPr>
          <a:xfrm>
            <a:off x="797168" y="420688"/>
            <a:ext cx="6309026" cy="6016624"/>
          </a:xfrm>
        </p:spPr>
        <p:txBody>
          <a:bodyPr anchor="ctr">
            <a:normAutofit/>
          </a:bodyPr>
          <a:lstStyle>
            <a:lvl1pPr marL="0" indent="0" algn="l">
              <a:buNone/>
              <a:defRPr sz="4800" b="1"/>
            </a:lvl1pPr>
          </a:lstStyle>
          <a:p>
            <a:pPr lvl="0"/>
            <a:r>
              <a:rPr lang="de-DE" dirty="0"/>
              <a:t>Text hinzufügen</a:t>
            </a:r>
          </a:p>
        </p:txBody>
      </p:sp>
      <p:sp>
        <p:nvSpPr>
          <p:cNvPr id="17" name="Datumsplatzhalter 16">
            <a:extLst>
              <a:ext uri="{FF2B5EF4-FFF2-40B4-BE49-F238E27FC236}">
                <a16:creationId xmlns:a16="http://schemas.microsoft.com/office/drawing/2014/main" id="{827C59F2-E074-1E40-83B3-C4D279647283}"/>
              </a:ext>
            </a:extLst>
          </p:cNvPr>
          <p:cNvSpPr>
            <a:spLocks noGrp="1"/>
          </p:cNvSpPr>
          <p:nvPr>
            <p:ph type="dt" sz="half" idx="11"/>
          </p:nvPr>
        </p:nvSpPr>
        <p:spPr/>
        <p:txBody>
          <a:bodyPr/>
          <a:lstStyle/>
          <a:p>
            <a:fld id="{17BAF9FB-CDA5-C04D-AA2A-74E2CF14E50B}" type="datetime4">
              <a:rPr lang="de-AT" smtClean="0"/>
              <a:t>3. April 2025</a:t>
            </a:fld>
            <a:endParaRPr lang="de-DE" dirty="0"/>
          </a:p>
        </p:txBody>
      </p:sp>
      <p:sp>
        <p:nvSpPr>
          <p:cNvPr id="19" name="Foliennummernplatzhalter 18">
            <a:extLst>
              <a:ext uri="{FF2B5EF4-FFF2-40B4-BE49-F238E27FC236}">
                <a16:creationId xmlns:a16="http://schemas.microsoft.com/office/drawing/2014/main" id="{4C8903D4-FE94-D642-8FE9-86B40B281908}"/>
              </a:ext>
            </a:extLst>
          </p:cNvPr>
          <p:cNvSpPr>
            <a:spLocks noGrp="1"/>
          </p:cNvSpPr>
          <p:nvPr>
            <p:ph type="sldNum" sz="quarter" idx="13"/>
          </p:nvPr>
        </p:nvSpPr>
        <p:spPr/>
        <p:txBody>
          <a:bodyPr/>
          <a:lstStyle/>
          <a:p>
            <a:fld id="{0346AE62-E75F-EC49-A7A3-6D94D8A7A2CE}" type="slidenum">
              <a:rPr lang="de-DE" smtClean="0"/>
              <a:pPr/>
              <a:t>‹Nr.›</a:t>
            </a:fld>
            <a:endParaRPr lang="de-DE" dirty="0"/>
          </a:p>
        </p:txBody>
      </p:sp>
      <p:pic>
        <p:nvPicPr>
          <p:cNvPr id="3" name="Grafik 2">
            <a:extLst>
              <a:ext uri="{FF2B5EF4-FFF2-40B4-BE49-F238E27FC236}">
                <a16:creationId xmlns:a16="http://schemas.microsoft.com/office/drawing/2014/main" id="{52E4DABF-F616-DC4B-983E-8F15CF1332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26053" y="1809750"/>
            <a:ext cx="2971800" cy="3238500"/>
          </a:xfrm>
          <a:prstGeom prst="rect">
            <a:avLst/>
          </a:prstGeom>
        </p:spPr>
      </p:pic>
    </p:spTree>
    <p:extLst>
      <p:ext uri="{BB962C8B-B14F-4D97-AF65-F5344CB8AC3E}">
        <p14:creationId xmlns:p14="http://schemas.microsoft.com/office/powerpoint/2010/main" val="1929753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lie Pflege">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50905A65-1EC8-004E-91EA-63C2C6F3E671}"/>
              </a:ext>
            </a:extLst>
          </p:cNvPr>
          <p:cNvSpPr>
            <a:spLocks noGrp="1"/>
          </p:cNvSpPr>
          <p:nvPr>
            <p:ph type="body" sz="quarter" idx="10" hasCustomPrompt="1"/>
          </p:nvPr>
        </p:nvSpPr>
        <p:spPr>
          <a:xfrm>
            <a:off x="797168" y="420688"/>
            <a:ext cx="5623510" cy="6016624"/>
          </a:xfrm>
        </p:spPr>
        <p:txBody>
          <a:bodyPr anchor="ctr">
            <a:normAutofit/>
          </a:bodyPr>
          <a:lstStyle>
            <a:lvl1pPr marL="0" indent="0" algn="l">
              <a:buNone/>
              <a:defRPr sz="4800" b="1"/>
            </a:lvl1pPr>
          </a:lstStyle>
          <a:p>
            <a:pPr lvl="0"/>
            <a:r>
              <a:rPr lang="de-DE" dirty="0"/>
              <a:t>Text hinzufügen</a:t>
            </a:r>
          </a:p>
        </p:txBody>
      </p:sp>
      <p:sp>
        <p:nvSpPr>
          <p:cNvPr id="17" name="Datumsplatzhalter 16">
            <a:extLst>
              <a:ext uri="{FF2B5EF4-FFF2-40B4-BE49-F238E27FC236}">
                <a16:creationId xmlns:a16="http://schemas.microsoft.com/office/drawing/2014/main" id="{827C59F2-E074-1E40-83B3-C4D279647283}"/>
              </a:ext>
            </a:extLst>
          </p:cNvPr>
          <p:cNvSpPr>
            <a:spLocks noGrp="1"/>
          </p:cNvSpPr>
          <p:nvPr>
            <p:ph type="dt" sz="half" idx="11"/>
          </p:nvPr>
        </p:nvSpPr>
        <p:spPr/>
        <p:txBody>
          <a:bodyPr/>
          <a:lstStyle/>
          <a:p>
            <a:fld id="{17BAF9FB-CDA5-C04D-AA2A-74E2CF14E50B}" type="datetime4">
              <a:rPr lang="de-AT" smtClean="0"/>
              <a:t>3. April 2025</a:t>
            </a:fld>
            <a:endParaRPr lang="de-DE" dirty="0"/>
          </a:p>
        </p:txBody>
      </p:sp>
      <p:sp>
        <p:nvSpPr>
          <p:cNvPr id="19" name="Foliennummernplatzhalter 18">
            <a:extLst>
              <a:ext uri="{FF2B5EF4-FFF2-40B4-BE49-F238E27FC236}">
                <a16:creationId xmlns:a16="http://schemas.microsoft.com/office/drawing/2014/main" id="{4C8903D4-FE94-D642-8FE9-86B40B281908}"/>
              </a:ext>
            </a:extLst>
          </p:cNvPr>
          <p:cNvSpPr>
            <a:spLocks noGrp="1"/>
          </p:cNvSpPr>
          <p:nvPr>
            <p:ph type="sldNum" sz="quarter" idx="13"/>
          </p:nvPr>
        </p:nvSpPr>
        <p:spPr/>
        <p:txBody>
          <a:bodyPr/>
          <a:lstStyle/>
          <a:p>
            <a:fld id="{0346AE62-E75F-EC49-A7A3-6D94D8A7A2CE}" type="slidenum">
              <a:rPr lang="de-DE" smtClean="0"/>
              <a:pPr/>
              <a:t>‹Nr.›</a:t>
            </a:fld>
            <a:endParaRPr lang="de-DE" dirty="0"/>
          </a:p>
        </p:txBody>
      </p:sp>
      <p:pic>
        <p:nvPicPr>
          <p:cNvPr id="3" name="Grafik 2">
            <a:extLst>
              <a:ext uri="{FF2B5EF4-FFF2-40B4-BE49-F238E27FC236}">
                <a16:creationId xmlns:a16="http://schemas.microsoft.com/office/drawing/2014/main" id="{F194B77F-CD39-414F-B68A-FCC04F2A2C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7693312" y="1200150"/>
            <a:ext cx="3257550" cy="4457700"/>
          </a:xfrm>
          <a:prstGeom prst="rect">
            <a:avLst/>
          </a:prstGeom>
        </p:spPr>
      </p:pic>
    </p:spTree>
    <p:extLst>
      <p:ext uri="{BB962C8B-B14F-4D97-AF65-F5344CB8AC3E}">
        <p14:creationId xmlns:p14="http://schemas.microsoft.com/office/powerpoint/2010/main" val="184105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lie Sicherheit">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50905A65-1EC8-004E-91EA-63C2C6F3E671}"/>
              </a:ext>
            </a:extLst>
          </p:cNvPr>
          <p:cNvSpPr>
            <a:spLocks noGrp="1"/>
          </p:cNvSpPr>
          <p:nvPr>
            <p:ph type="body" sz="quarter" idx="10" hasCustomPrompt="1"/>
          </p:nvPr>
        </p:nvSpPr>
        <p:spPr>
          <a:xfrm>
            <a:off x="797168" y="420688"/>
            <a:ext cx="5818374" cy="6016624"/>
          </a:xfrm>
        </p:spPr>
        <p:txBody>
          <a:bodyPr anchor="ctr">
            <a:normAutofit/>
          </a:bodyPr>
          <a:lstStyle>
            <a:lvl1pPr marL="0" indent="0" algn="l">
              <a:buNone/>
              <a:defRPr sz="4800" b="1"/>
            </a:lvl1pPr>
          </a:lstStyle>
          <a:p>
            <a:pPr lvl="0"/>
            <a:r>
              <a:rPr lang="de-DE" dirty="0"/>
              <a:t>Text hinzufügen</a:t>
            </a:r>
          </a:p>
        </p:txBody>
      </p:sp>
      <p:sp>
        <p:nvSpPr>
          <p:cNvPr id="17" name="Datumsplatzhalter 16">
            <a:extLst>
              <a:ext uri="{FF2B5EF4-FFF2-40B4-BE49-F238E27FC236}">
                <a16:creationId xmlns:a16="http://schemas.microsoft.com/office/drawing/2014/main" id="{827C59F2-E074-1E40-83B3-C4D279647283}"/>
              </a:ext>
            </a:extLst>
          </p:cNvPr>
          <p:cNvSpPr>
            <a:spLocks noGrp="1"/>
          </p:cNvSpPr>
          <p:nvPr>
            <p:ph type="dt" sz="half" idx="11"/>
          </p:nvPr>
        </p:nvSpPr>
        <p:spPr/>
        <p:txBody>
          <a:bodyPr/>
          <a:lstStyle/>
          <a:p>
            <a:fld id="{17BAF9FB-CDA5-C04D-AA2A-74E2CF14E50B}" type="datetime4">
              <a:rPr lang="de-AT" smtClean="0"/>
              <a:t>3. April 2025</a:t>
            </a:fld>
            <a:endParaRPr lang="de-DE" dirty="0"/>
          </a:p>
        </p:txBody>
      </p:sp>
      <p:sp>
        <p:nvSpPr>
          <p:cNvPr id="19" name="Foliennummernplatzhalter 18">
            <a:extLst>
              <a:ext uri="{FF2B5EF4-FFF2-40B4-BE49-F238E27FC236}">
                <a16:creationId xmlns:a16="http://schemas.microsoft.com/office/drawing/2014/main" id="{4C8903D4-FE94-D642-8FE9-86B40B281908}"/>
              </a:ext>
            </a:extLst>
          </p:cNvPr>
          <p:cNvSpPr>
            <a:spLocks noGrp="1"/>
          </p:cNvSpPr>
          <p:nvPr>
            <p:ph type="sldNum" sz="quarter" idx="13"/>
          </p:nvPr>
        </p:nvSpPr>
        <p:spPr/>
        <p:txBody>
          <a:bodyPr/>
          <a:lstStyle/>
          <a:p>
            <a:fld id="{0346AE62-E75F-EC49-A7A3-6D94D8A7A2CE}" type="slidenum">
              <a:rPr lang="de-DE" smtClean="0"/>
              <a:pPr/>
              <a:t>‹Nr.›</a:t>
            </a:fld>
            <a:endParaRPr lang="de-DE" dirty="0"/>
          </a:p>
        </p:txBody>
      </p:sp>
      <p:pic>
        <p:nvPicPr>
          <p:cNvPr id="3" name="Grafik 2">
            <a:extLst>
              <a:ext uri="{FF2B5EF4-FFF2-40B4-BE49-F238E27FC236}">
                <a16:creationId xmlns:a16="http://schemas.microsoft.com/office/drawing/2014/main" id="{44A24217-6339-8642-82E0-EAAB52A157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16772" y="1581150"/>
            <a:ext cx="4095750" cy="3695700"/>
          </a:xfrm>
          <a:prstGeom prst="rect">
            <a:avLst/>
          </a:prstGeom>
        </p:spPr>
      </p:pic>
    </p:spTree>
    <p:extLst>
      <p:ext uri="{BB962C8B-B14F-4D97-AF65-F5344CB8AC3E}">
        <p14:creationId xmlns:p14="http://schemas.microsoft.com/office/powerpoint/2010/main" val="1265947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lie Unfall">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50905A65-1EC8-004E-91EA-63C2C6F3E671}"/>
              </a:ext>
            </a:extLst>
          </p:cNvPr>
          <p:cNvSpPr>
            <a:spLocks noGrp="1"/>
          </p:cNvSpPr>
          <p:nvPr>
            <p:ph type="body" sz="quarter" idx="10" hasCustomPrompt="1"/>
          </p:nvPr>
        </p:nvSpPr>
        <p:spPr>
          <a:xfrm>
            <a:off x="797168" y="420688"/>
            <a:ext cx="5818374" cy="6016624"/>
          </a:xfrm>
        </p:spPr>
        <p:txBody>
          <a:bodyPr anchor="ctr">
            <a:normAutofit/>
          </a:bodyPr>
          <a:lstStyle>
            <a:lvl1pPr marL="0" indent="0" algn="l">
              <a:buNone/>
              <a:defRPr sz="4800" b="1"/>
            </a:lvl1pPr>
          </a:lstStyle>
          <a:p>
            <a:pPr lvl="0"/>
            <a:r>
              <a:rPr lang="de-DE" dirty="0"/>
              <a:t>Text hinzufügen</a:t>
            </a:r>
          </a:p>
        </p:txBody>
      </p:sp>
      <p:sp>
        <p:nvSpPr>
          <p:cNvPr id="17" name="Datumsplatzhalter 16">
            <a:extLst>
              <a:ext uri="{FF2B5EF4-FFF2-40B4-BE49-F238E27FC236}">
                <a16:creationId xmlns:a16="http://schemas.microsoft.com/office/drawing/2014/main" id="{827C59F2-E074-1E40-83B3-C4D279647283}"/>
              </a:ext>
            </a:extLst>
          </p:cNvPr>
          <p:cNvSpPr>
            <a:spLocks noGrp="1"/>
          </p:cNvSpPr>
          <p:nvPr>
            <p:ph type="dt" sz="half" idx="11"/>
          </p:nvPr>
        </p:nvSpPr>
        <p:spPr/>
        <p:txBody>
          <a:bodyPr/>
          <a:lstStyle/>
          <a:p>
            <a:fld id="{17BAF9FB-CDA5-C04D-AA2A-74E2CF14E50B}" type="datetime4">
              <a:rPr lang="de-AT" smtClean="0"/>
              <a:t>3. April 2025</a:t>
            </a:fld>
            <a:endParaRPr lang="de-DE" dirty="0"/>
          </a:p>
        </p:txBody>
      </p:sp>
      <p:sp>
        <p:nvSpPr>
          <p:cNvPr id="19" name="Foliennummernplatzhalter 18">
            <a:extLst>
              <a:ext uri="{FF2B5EF4-FFF2-40B4-BE49-F238E27FC236}">
                <a16:creationId xmlns:a16="http://schemas.microsoft.com/office/drawing/2014/main" id="{4C8903D4-FE94-D642-8FE9-86B40B281908}"/>
              </a:ext>
            </a:extLst>
          </p:cNvPr>
          <p:cNvSpPr>
            <a:spLocks noGrp="1"/>
          </p:cNvSpPr>
          <p:nvPr>
            <p:ph type="sldNum" sz="quarter" idx="13"/>
          </p:nvPr>
        </p:nvSpPr>
        <p:spPr/>
        <p:txBody>
          <a:bodyPr/>
          <a:lstStyle/>
          <a:p>
            <a:fld id="{0346AE62-E75F-EC49-A7A3-6D94D8A7A2CE}" type="slidenum">
              <a:rPr lang="de-DE" smtClean="0"/>
              <a:pPr/>
              <a:t>‹Nr.›</a:t>
            </a:fld>
            <a:endParaRPr lang="de-DE" dirty="0"/>
          </a:p>
        </p:txBody>
      </p:sp>
      <p:pic>
        <p:nvPicPr>
          <p:cNvPr id="3" name="Grafik 2" descr="Ein Bild, das Visitenkarte, Text, Umschlag enthält.&#10;&#10;Automatisch generierte Beschreibung">
            <a:extLst>
              <a:ext uri="{FF2B5EF4-FFF2-40B4-BE49-F238E27FC236}">
                <a16:creationId xmlns:a16="http://schemas.microsoft.com/office/drawing/2014/main" id="{026A274E-BE92-D541-88F8-10A884F411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71289" y="1825901"/>
            <a:ext cx="4913851" cy="3417528"/>
          </a:xfrm>
          <a:prstGeom prst="rect">
            <a:avLst/>
          </a:prstGeom>
        </p:spPr>
      </p:pic>
    </p:spTree>
    <p:extLst>
      <p:ext uri="{BB962C8B-B14F-4D97-AF65-F5344CB8AC3E}">
        <p14:creationId xmlns:p14="http://schemas.microsoft.com/office/powerpoint/2010/main" val="4569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lie Unternehmensgründun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50905A65-1EC8-004E-91EA-63C2C6F3E671}"/>
              </a:ext>
            </a:extLst>
          </p:cNvPr>
          <p:cNvSpPr>
            <a:spLocks noGrp="1"/>
          </p:cNvSpPr>
          <p:nvPr>
            <p:ph type="body" sz="quarter" idx="10" hasCustomPrompt="1"/>
          </p:nvPr>
        </p:nvSpPr>
        <p:spPr>
          <a:xfrm>
            <a:off x="797168" y="420688"/>
            <a:ext cx="5818374" cy="6016624"/>
          </a:xfrm>
        </p:spPr>
        <p:txBody>
          <a:bodyPr anchor="ctr">
            <a:normAutofit/>
          </a:bodyPr>
          <a:lstStyle>
            <a:lvl1pPr marL="0" indent="0" algn="l">
              <a:buNone/>
              <a:defRPr sz="4800" b="1"/>
            </a:lvl1pPr>
          </a:lstStyle>
          <a:p>
            <a:pPr lvl="0"/>
            <a:r>
              <a:rPr lang="de-DE" dirty="0"/>
              <a:t>Text hinzufügen</a:t>
            </a:r>
          </a:p>
        </p:txBody>
      </p:sp>
      <p:sp>
        <p:nvSpPr>
          <p:cNvPr id="17" name="Datumsplatzhalter 16">
            <a:extLst>
              <a:ext uri="{FF2B5EF4-FFF2-40B4-BE49-F238E27FC236}">
                <a16:creationId xmlns:a16="http://schemas.microsoft.com/office/drawing/2014/main" id="{827C59F2-E074-1E40-83B3-C4D279647283}"/>
              </a:ext>
            </a:extLst>
          </p:cNvPr>
          <p:cNvSpPr>
            <a:spLocks noGrp="1"/>
          </p:cNvSpPr>
          <p:nvPr>
            <p:ph type="dt" sz="half" idx="11"/>
          </p:nvPr>
        </p:nvSpPr>
        <p:spPr/>
        <p:txBody>
          <a:bodyPr/>
          <a:lstStyle/>
          <a:p>
            <a:fld id="{17BAF9FB-CDA5-C04D-AA2A-74E2CF14E50B}" type="datetime4">
              <a:rPr lang="de-AT" smtClean="0"/>
              <a:t>3. April 2025</a:t>
            </a:fld>
            <a:endParaRPr lang="de-DE" dirty="0"/>
          </a:p>
        </p:txBody>
      </p:sp>
      <p:sp>
        <p:nvSpPr>
          <p:cNvPr id="19" name="Foliennummernplatzhalter 18">
            <a:extLst>
              <a:ext uri="{FF2B5EF4-FFF2-40B4-BE49-F238E27FC236}">
                <a16:creationId xmlns:a16="http://schemas.microsoft.com/office/drawing/2014/main" id="{4C8903D4-FE94-D642-8FE9-86B40B281908}"/>
              </a:ext>
            </a:extLst>
          </p:cNvPr>
          <p:cNvSpPr>
            <a:spLocks noGrp="1"/>
          </p:cNvSpPr>
          <p:nvPr>
            <p:ph type="sldNum" sz="quarter" idx="13"/>
          </p:nvPr>
        </p:nvSpPr>
        <p:spPr/>
        <p:txBody>
          <a:bodyPr/>
          <a:lstStyle/>
          <a:p>
            <a:fld id="{0346AE62-E75F-EC49-A7A3-6D94D8A7A2CE}" type="slidenum">
              <a:rPr lang="de-DE" smtClean="0"/>
              <a:pPr/>
              <a:t>‹Nr.›</a:t>
            </a:fld>
            <a:endParaRPr lang="de-DE" dirty="0"/>
          </a:p>
        </p:txBody>
      </p:sp>
      <p:pic>
        <p:nvPicPr>
          <p:cNvPr id="3" name="Grafik 2" descr="Ein Bild, das Visitenkarte enthält.&#10;&#10;Automatisch generierte Beschreibung">
            <a:extLst>
              <a:ext uri="{FF2B5EF4-FFF2-40B4-BE49-F238E27FC236}">
                <a16:creationId xmlns:a16="http://schemas.microsoft.com/office/drawing/2014/main" id="{7E0D0E88-F7D9-5C48-8F36-B3D885CBCF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50024" y="1485900"/>
            <a:ext cx="3771900" cy="3886200"/>
          </a:xfrm>
          <a:prstGeom prst="rect">
            <a:avLst/>
          </a:prstGeom>
        </p:spPr>
      </p:pic>
    </p:spTree>
    <p:extLst>
      <p:ext uri="{BB962C8B-B14F-4D97-AF65-F5344CB8AC3E}">
        <p14:creationId xmlns:p14="http://schemas.microsoft.com/office/powerpoint/2010/main" val="2843849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lie Versicherung-Beiträge">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50905A65-1EC8-004E-91EA-63C2C6F3E671}"/>
              </a:ext>
            </a:extLst>
          </p:cNvPr>
          <p:cNvSpPr>
            <a:spLocks noGrp="1"/>
          </p:cNvSpPr>
          <p:nvPr>
            <p:ph type="body" sz="quarter" idx="10" hasCustomPrompt="1"/>
          </p:nvPr>
        </p:nvSpPr>
        <p:spPr>
          <a:xfrm>
            <a:off x="797168" y="420688"/>
            <a:ext cx="5818374" cy="6016624"/>
          </a:xfrm>
        </p:spPr>
        <p:txBody>
          <a:bodyPr anchor="ctr">
            <a:normAutofit/>
          </a:bodyPr>
          <a:lstStyle>
            <a:lvl1pPr marL="0" indent="0" algn="l">
              <a:buNone/>
              <a:defRPr sz="4800" b="1"/>
            </a:lvl1pPr>
          </a:lstStyle>
          <a:p>
            <a:pPr lvl="0"/>
            <a:r>
              <a:rPr lang="de-DE" dirty="0"/>
              <a:t>Text hinzufügen</a:t>
            </a:r>
          </a:p>
        </p:txBody>
      </p:sp>
      <p:sp>
        <p:nvSpPr>
          <p:cNvPr id="17" name="Datumsplatzhalter 16">
            <a:extLst>
              <a:ext uri="{FF2B5EF4-FFF2-40B4-BE49-F238E27FC236}">
                <a16:creationId xmlns:a16="http://schemas.microsoft.com/office/drawing/2014/main" id="{827C59F2-E074-1E40-83B3-C4D279647283}"/>
              </a:ext>
            </a:extLst>
          </p:cNvPr>
          <p:cNvSpPr>
            <a:spLocks noGrp="1"/>
          </p:cNvSpPr>
          <p:nvPr>
            <p:ph type="dt" sz="half" idx="11"/>
          </p:nvPr>
        </p:nvSpPr>
        <p:spPr/>
        <p:txBody>
          <a:bodyPr/>
          <a:lstStyle/>
          <a:p>
            <a:fld id="{17BAF9FB-CDA5-C04D-AA2A-74E2CF14E50B}" type="datetime4">
              <a:rPr lang="de-AT" smtClean="0"/>
              <a:t>3. April 2025</a:t>
            </a:fld>
            <a:endParaRPr lang="de-DE" dirty="0"/>
          </a:p>
        </p:txBody>
      </p:sp>
      <p:sp>
        <p:nvSpPr>
          <p:cNvPr id="19" name="Foliennummernplatzhalter 18">
            <a:extLst>
              <a:ext uri="{FF2B5EF4-FFF2-40B4-BE49-F238E27FC236}">
                <a16:creationId xmlns:a16="http://schemas.microsoft.com/office/drawing/2014/main" id="{4C8903D4-FE94-D642-8FE9-86B40B281908}"/>
              </a:ext>
            </a:extLst>
          </p:cNvPr>
          <p:cNvSpPr>
            <a:spLocks noGrp="1"/>
          </p:cNvSpPr>
          <p:nvPr>
            <p:ph type="sldNum" sz="quarter" idx="13"/>
          </p:nvPr>
        </p:nvSpPr>
        <p:spPr/>
        <p:txBody>
          <a:bodyPr/>
          <a:lstStyle/>
          <a:p>
            <a:fld id="{0346AE62-E75F-EC49-A7A3-6D94D8A7A2CE}" type="slidenum">
              <a:rPr lang="de-DE" smtClean="0"/>
              <a:pPr/>
              <a:t>‹Nr.›</a:t>
            </a:fld>
            <a:endParaRPr lang="de-DE" dirty="0"/>
          </a:p>
        </p:txBody>
      </p:sp>
      <p:pic>
        <p:nvPicPr>
          <p:cNvPr id="3" name="Grafik 2" descr="Ein Bild, das Visitenkarte, Text enthält.&#10;&#10;Automatisch generierte Beschreibung">
            <a:extLst>
              <a:ext uri="{FF2B5EF4-FFF2-40B4-BE49-F238E27FC236}">
                <a16:creationId xmlns:a16="http://schemas.microsoft.com/office/drawing/2014/main" id="{677532B8-B83D-6D49-A475-184C107C90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23923" y="1390650"/>
            <a:ext cx="4076700" cy="4076700"/>
          </a:xfrm>
          <a:prstGeom prst="rect">
            <a:avLst/>
          </a:prstGeom>
        </p:spPr>
      </p:pic>
    </p:spTree>
    <p:extLst>
      <p:ext uri="{BB962C8B-B14F-4D97-AF65-F5344CB8AC3E}">
        <p14:creationId xmlns:p14="http://schemas.microsoft.com/office/powerpoint/2010/main" val="3921087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folie mit Boxen">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C575014C-5759-4C48-A7B0-6BACC793E9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136C54D-D879-8F42-B4FB-24249138D5E4}"/>
              </a:ext>
            </a:extLst>
          </p:cNvPr>
          <p:cNvSpPr>
            <a:spLocks noGrp="1"/>
          </p:cNvSpPr>
          <p:nvPr>
            <p:ph type="title" hasCustomPrompt="1"/>
          </p:nvPr>
        </p:nvSpPr>
        <p:spPr>
          <a:xfrm>
            <a:off x="760121" y="862016"/>
            <a:ext cx="10515600" cy="1141595"/>
          </a:xfrm>
        </p:spPr>
        <p:txBody>
          <a:bodyPr anchor="b">
            <a:normAutofit/>
          </a:bodyPr>
          <a:lstStyle>
            <a:lvl1pPr>
              <a:defRPr sz="4800" b="1">
                <a:solidFill>
                  <a:srgbClr val="00B050"/>
                </a:solidFill>
              </a:defRPr>
            </a:lvl1pPr>
          </a:lstStyle>
          <a:p>
            <a:r>
              <a:rPr lang="de-DE" dirty="0"/>
              <a:t>Titel hinzufügen</a:t>
            </a:r>
          </a:p>
        </p:txBody>
      </p:sp>
      <p:sp>
        <p:nvSpPr>
          <p:cNvPr id="3" name="Datumsplatzhalter 2">
            <a:extLst>
              <a:ext uri="{FF2B5EF4-FFF2-40B4-BE49-F238E27FC236}">
                <a16:creationId xmlns:a16="http://schemas.microsoft.com/office/drawing/2014/main" id="{76C55D5E-3B68-8D45-B010-7F9B0804A178}"/>
              </a:ext>
            </a:extLst>
          </p:cNvPr>
          <p:cNvSpPr>
            <a:spLocks noGrp="1"/>
          </p:cNvSpPr>
          <p:nvPr>
            <p:ph type="dt" sz="half" idx="10"/>
          </p:nvPr>
        </p:nvSpPr>
        <p:spPr/>
        <p:txBody>
          <a:bodyPr/>
          <a:lstStyle/>
          <a:p>
            <a:fld id="{D8275874-13CE-9E4F-9D6D-0F93EED5855D}" type="datetime4">
              <a:rPr lang="de-AT" smtClean="0"/>
              <a:t>3. April 2025</a:t>
            </a:fld>
            <a:endParaRPr lang="de-DE" dirty="0"/>
          </a:p>
        </p:txBody>
      </p:sp>
      <p:sp>
        <p:nvSpPr>
          <p:cNvPr id="5" name="Foliennummernplatzhalter 4">
            <a:extLst>
              <a:ext uri="{FF2B5EF4-FFF2-40B4-BE49-F238E27FC236}">
                <a16:creationId xmlns:a16="http://schemas.microsoft.com/office/drawing/2014/main" id="{3DD58771-1232-E142-A13D-21579BAB6802}"/>
              </a:ext>
            </a:extLst>
          </p:cNvPr>
          <p:cNvSpPr>
            <a:spLocks noGrp="1"/>
          </p:cNvSpPr>
          <p:nvPr>
            <p:ph type="sldNum" sz="quarter" idx="12"/>
          </p:nvPr>
        </p:nvSpPr>
        <p:spPr/>
        <p:txBody>
          <a:bodyPr/>
          <a:lstStyle/>
          <a:p>
            <a:fld id="{0346AE62-E75F-EC49-A7A3-6D94D8A7A2CE}" type="slidenum">
              <a:rPr lang="de-DE" smtClean="0"/>
              <a:pPr/>
              <a:t>‹Nr.›</a:t>
            </a:fld>
            <a:endParaRPr lang="de-DE" dirty="0"/>
          </a:p>
        </p:txBody>
      </p:sp>
      <p:sp>
        <p:nvSpPr>
          <p:cNvPr id="9" name="Textplatzhalter 4">
            <a:extLst>
              <a:ext uri="{FF2B5EF4-FFF2-40B4-BE49-F238E27FC236}">
                <a16:creationId xmlns:a16="http://schemas.microsoft.com/office/drawing/2014/main" id="{AFF35B09-E047-3049-B442-419A36A3A838}"/>
              </a:ext>
            </a:extLst>
          </p:cNvPr>
          <p:cNvSpPr>
            <a:spLocks noGrp="1"/>
          </p:cNvSpPr>
          <p:nvPr>
            <p:ph type="body" sz="quarter" idx="14"/>
          </p:nvPr>
        </p:nvSpPr>
        <p:spPr>
          <a:xfrm>
            <a:off x="6692348" y="2246426"/>
            <a:ext cx="4583373" cy="3289094"/>
          </a:xfrm>
          <a:solidFill>
            <a:srgbClr val="5DB97C"/>
          </a:solidFill>
        </p:spPr>
        <p:txBody>
          <a:bodyPr>
            <a:normAutofit fontScale="85000" lnSpcReduction="10000"/>
          </a:bodyPr>
          <a:lstStyle>
            <a:lvl1pPr marL="0" indent="0">
              <a:buNone/>
              <a:defRPr/>
            </a:lvl1pPr>
          </a:lstStyle>
          <a:p>
            <a:pPr lvl="0"/>
            <a:r>
              <a:rPr lang="de-DE" b="1">
                <a:solidFill>
                  <a:schemeClr val="bg1"/>
                </a:solidFill>
              </a:rPr>
              <a:t>Mastertextformat bearbeiten</a:t>
            </a:r>
          </a:p>
        </p:txBody>
      </p:sp>
      <p:sp>
        <p:nvSpPr>
          <p:cNvPr id="12" name="Textplatzhalter 4">
            <a:extLst>
              <a:ext uri="{FF2B5EF4-FFF2-40B4-BE49-F238E27FC236}">
                <a16:creationId xmlns:a16="http://schemas.microsoft.com/office/drawing/2014/main" id="{FD9AD718-F8FF-5D44-9940-CB09CB251DEB}"/>
              </a:ext>
            </a:extLst>
          </p:cNvPr>
          <p:cNvSpPr>
            <a:spLocks noGrp="1"/>
          </p:cNvSpPr>
          <p:nvPr>
            <p:ph type="body" sz="quarter" idx="15"/>
          </p:nvPr>
        </p:nvSpPr>
        <p:spPr>
          <a:xfrm>
            <a:off x="760121" y="2256274"/>
            <a:ext cx="4235949" cy="3289094"/>
          </a:xfrm>
          <a:solidFill>
            <a:srgbClr val="DEF1E4"/>
          </a:solidFill>
        </p:spPr>
        <p:txBody>
          <a:bodyPr>
            <a:normAutofit fontScale="85000" lnSpcReduction="10000"/>
          </a:bodyPr>
          <a:lstStyle>
            <a:lvl1pPr marL="0" indent="0">
              <a:buNone/>
              <a:defRPr>
                <a:solidFill>
                  <a:srgbClr val="56565A"/>
                </a:solidFill>
              </a:defRPr>
            </a:lvl1pPr>
          </a:lstStyle>
          <a:p>
            <a:pPr lvl="0"/>
            <a:r>
              <a:rPr lang="de-DE" b="1">
                <a:solidFill>
                  <a:schemeClr val="bg1"/>
                </a:solidFill>
              </a:rPr>
              <a:t>Mastertextformat bearbeiten</a:t>
            </a:r>
          </a:p>
        </p:txBody>
      </p:sp>
    </p:spTree>
    <p:extLst>
      <p:ext uri="{BB962C8B-B14F-4D97-AF65-F5344CB8AC3E}">
        <p14:creationId xmlns:p14="http://schemas.microsoft.com/office/powerpoint/2010/main" val="385810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2F9CCB8-A889-3A4B-A21E-D1279F0D09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267" y="-106017"/>
            <a:ext cx="12303267" cy="6991313"/>
          </a:xfrm>
          <a:prstGeom prst="rect">
            <a:avLst/>
          </a:prstGeom>
        </p:spPr>
      </p:pic>
      <p:sp>
        <p:nvSpPr>
          <p:cNvPr id="2" name="Titel 1">
            <a:extLst>
              <a:ext uri="{FF2B5EF4-FFF2-40B4-BE49-F238E27FC236}">
                <a16:creationId xmlns:a16="http://schemas.microsoft.com/office/drawing/2014/main" id="{0136C54D-D879-8F42-B4FB-24249138D5E4}"/>
              </a:ext>
            </a:extLst>
          </p:cNvPr>
          <p:cNvSpPr>
            <a:spLocks noGrp="1"/>
          </p:cNvSpPr>
          <p:nvPr>
            <p:ph type="title" hasCustomPrompt="1"/>
          </p:nvPr>
        </p:nvSpPr>
        <p:spPr>
          <a:xfrm>
            <a:off x="771941" y="826959"/>
            <a:ext cx="10515600" cy="1145444"/>
          </a:xfrm>
        </p:spPr>
        <p:txBody>
          <a:bodyPr anchor="b">
            <a:normAutofit/>
          </a:bodyPr>
          <a:lstStyle>
            <a:lvl1pPr>
              <a:defRPr sz="4800" b="1">
                <a:solidFill>
                  <a:srgbClr val="5CB77A"/>
                </a:solidFill>
              </a:defRPr>
            </a:lvl1pPr>
          </a:lstStyle>
          <a:p>
            <a:r>
              <a:rPr lang="de-DE" dirty="0">
                <a:solidFill>
                  <a:srgbClr val="5CB77A"/>
                </a:solidFill>
              </a:rPr>
              <a:t>Überschrift für eine Textfolie</a:t>
            </a:r>
            <a:endParaRPr lang="de-DE" dirty="0"/>
          </a:p>
        </p:txBody>
      </p:sp>
      <p:sp>
        <p:nvSpPr>
          <p:cNvPr id="3" name="Datumsplatzhalter 2">
            <a:extLst>
              <a:ext uri="{FF2B5EF4-FFF2-40B4-BE49-F238E27FC236}">
                <a16:creationId xmlns:a16="http://schemas.microsoft.com/office/drawing/2014/main" id="{76C55D5E-3B68-8D45-B010-7F9B0804A178}"/>
              </a:ext>
            </a:extLst>
          </p:cNvPr>
          <p:cNvSpPr>
            <a:spLocks noGrp="1"/>
          </p:cNvSpPr>
          <p:nvPr>
            <p:ph type="dt" sz="half" idx="10"/>
          </p:nvPr>
        </p:nvSpPr>
        <p:spPr/>
        <p:txBody>
          <a:bodyPr/>
          <a:lstStyle/>
          <a:p>
            <a:fld id="{D8275874-13CE-9E4F-9D6D-0F93EED5855D}" type="datetime4">
              <a:rPr lang="de-AT" smtClean="0"/>
              <a:t>3. April 2025</a:t>
            </a:fld>
            <a:endParaRPr lang="de-DE" dirty="0"/>
          </a:p>
        </p:txBody>
      </p:sp>
      <p:sp>
        <p:nvSpPr>
          <p:cNvPr id="5" name="Foliennummernplatzhalter 4">
            <a:extLst>
              <a:ext uri="{FF2B5EF4-FFF2-40B4-BE49-F238E27FC236}">
                <a16:creationId xmlns:a16="http://schemas.microsoft.com/office/drawing/2014/main" id="{3DD58771-1232-E142-A13D-21579BAB6802}"/>
              </a:ext>
            </a:extLst>
          </p:cNvPr>
          <p:cNvSpPr>
            <a:spLocks noGrp="1"/>
          </p:cNvSpPr>
          <p:nvPr>
            <p:ph type="sldNum" sz="quarter" idx="12"/>
          </p:nvPr>
        </p:nvSpPr>
        <p:spPr/>
        <p:txBody>
          <a:bodyPr/>
          <a:lstStyle/>
          <a:p>
            <a:fld id="{0346AE62-E75F-EC49-A7A3-6D94D8A7A2CE}" type="slidenum">
              <a:rPr lang="de-DE" smtClean="0"/>
              <a:pPr/>
              <a:t>‹Nr.›</a:t>
            </a:fld>
            <a:endParaRPr lang="de-DE" dirty="0"/>
          </a:p>
        </p:txBody>
      </p:sp>
      <p:sp>
        <p:nvSpPr>
          <p:cNvPr id="8" name="Textplatzhalter 4">
            <a:extLst>
              <a:ext uri="{FF2B5EF4-FFF2-40B4-BE49-F238E27FC236}">
                <a16:creationId xmlns:a16="http://schemas.microsoft.com/office/drawing/2014/main" id="{A056E812-C1C5-8947-9B53-5FE3E66838F5}"/>
              </a:ext>
            </a:extLst>
          </p:cNvPr>
          <p:cNvSpPr>
            <a:spLocks noGrp="1"/>
          </p:cNvSpPr>
          <p:nvPr>
            <p:ph type="body" sz="quarter" idx="13" hasCustomPrompt="1"/>
          </p:nvPr>
        </p:nvSpPr>
        <p:spPr>
          <a:xfrm>
            <a:off x="771941" y="2265437"/>
            <a:ext cx="10015329" cy="3393242"/>
          </a:xfrm>
        </p:spPr>
        <p:txBody>
          <a:bodyPr>
            <a:noAutofit/>
          </a:bodyPr>
          <a:lstStyle>
            <a:lvl1pPr marL="0" indent="0">
              <a:buNone/>
              <a:defRPr/>
            </a:lvl1pPr>
          </a:lstStyle>
          <a:p>
            <a:r>
              <a:rPr lang="de-DE" sz="2800" dirty="0"/>
              <a:t>Text Text Text Text Text Text Text Text Text Text Text Text</a:t>
            </a:r>
          </a:p>
          <a:p>
            <a:r>
              <a:rPr lang="de-DE" sz="2800" dirty="0"/>
              <a:t>Text Text Text Text Text Text Text Text Text Text Text Text</a:t>
            </a:r>
          </a:p>
          <a:p>
            <a:r>
              <a:rPr lang="de-DE" sz="2800" dirty="0"/>
              <a:t>Text Text Text Text Text Text Text Text Text Text Text Text</a:t>
            </a:r>
          </a:p>
          <a:p>
            <a:endParaRPr lang="de-DE" sz="2800" dirty="0"/>
          </a:p>
          <a:p>
            <a:pPr marL="342900" indent="-342900">
              <a:buFont typeface="Arial" panose="020B0604020202020204" pitchFamily="34" charset="0"/>
              <a:buChar char="•"/>
            </a:pPr>
            <a:r>
              <a:rPr lang="de-DE" sz="2800" dirty="0"/>
              <a:t>Aufzählung</a:t>
            </a:r>
          </a:p>
          <a:p>
            <a:pPr marL="342900" indent="-342900">
              <a:buFont typeface="Arial" panose="020B0604020202020204" pitchFamily="34" charset="0"/>
              <a:buChar char="•"/>
            </a:pPr>
            <a:r>
              <a:rPr lang="de-DE" sz="2800" dirty="0"/>
              <a:t>Aufzählung </a:t>
            </a:r>
          </a:p>
        </p:txBody>
      </p:sp>
    </p:spTree>
    <p:extLst>
      <p:ext uri="{BB962C8B-B14F-4D97-AF65-F5344CB8AC3E}">
        <p14:creationId xmlns:p14="http://schemas.microsoft.com/office/powerpoint/2010/main" val="4032136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folie mit Bi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BE61E0D9-0D29-3944-855A-960C93ACE8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746"/>
            <a:ext cx="12192000" cy="6908746"/>
          </a:xfrm>
          <a:prstGeom prst="rect">
            <a:avLst/>
          </a:prstGeom>
        </p:spPr>
      </p:pic>
      <p:sp>
        <p:nvSpPr>
          <p:cNvPr id="2" name="Titel 1">
            <a:extLst>
              <a:ext uri="{FF2B5EF4-FFF2-40B4-BE49-F238E27FC236}">
                <a16:creationId xmlns:a16="http://schemas.microsoft.com/office/drawing/2014/main" id="{0136C54D-D879-8F42-B4FB-24249138D5E4}"/>
              </a:ext>
            </a:extLst>
          </p:cNvPr>
          <p:cNvSpPr>
            <a:spLocks noGrp="1"/>
          </p:cNvSpPr>
          <p:nvPr>
            <p:ph type="title" hasCustomPrompt="1"/>
          </p:nvPr>
        </p:nvSpPr>
        <p:spPr>
          <a:xfrm>
            <a:off x="723828" y="954156"/>
            <a:ext cx="11027217" cy="1123903"/>
          </a:xfrm>
        </p:spPr>
        <p:txBody>
          <a:bodyPr anchor="b">
            <a:normAutofit/>
          </a:bodyPr>
          <a:lstStyle>
            <a:lvl1pPr>
              <a:defRPr sz="4800" b="1">
                <a:solidFill>
                  <a:srgbClr val="5CB77A"/>
                </a:solidFill>
              </a:defRPr>
            </a:lvl1pPr>
          </a:lstStyle>
          <a:p>
            <a:r>
              <a:rPr lang="de-DE" dirty="0">
                <a:solidFill>
                  <a:srgbClr val="5CB77A"/>
                </a:solidFill>
              </a:rPr>
              <a:t>Überschrift für eine Textfolie mit Bild</a:t>
            </a:r>
            <a:endParaRPr lang="de-DE" dirty="0"/>
          </a:p>
        </p:txBody>
      </p:sp>
      <p:sp>
        <p:nvSpPr>
          <p:cNvPr id="3" name="Datumsplatzhalter 2">
            <a:extLst>
              <a:ext uri="{FF2B5EF4-FFF2-40B4-BE49-F238E27FC236}">
                <a16:creationId xmlns:a16="http://schemas.microsoft.com/office/drawing/2014/main" id="{76C55D5E-3B68-8D45-B010-7F9B0804A178}"/>
              </a:ext>
            </a:extLst>
          </p:cNvPr>
          <p:cNvSpPr>
            <a:spLocks noGrp="1"/>
          </p:cNvSpPr>
          <p:nvPr>
            <p:ph type="dt" sz="half" idx="10"/>
          </p:nvPr>
        </p:nvSpPr>
        <p:spPr/>
        <p:txBody>
          <a:bodyPr/>
          <a:lstStyle/>
          <a:p>
            <a:fld id="{D8275874-13CE-9E4F-9D6D-0F93EED5855D}" type="datetime4">
              <a:rPr lang="de-AT" smtClean="0"/>
              <a:t>3. April 2025</a:t>
            </a:fld>
            <a:endParaRPr lang="de-DE" dirty="0"/>
          </a:p>
        </p:txBody>
      </p:sp>
      <p:sp>
        <p:nvSpPr>
          <p:cNvPr id="5" name="Foliennummernplatzhalter 4">
            <a:extLst>
              <a:ext uri="{FF2B5EF4-FFF2-40B4-BE49-F238E27FC236}">
                <a16:creationId xmlns:a16="http://schemas.microsoft.com/office/drawing/2014/main" id="{3DD58771-1232-E142-A13D-21579BAB6802}"/>
              </a:ext>
            </a:extLst>
          </p:cNvPr>
          <p:cNvSpPr>
            <a:spLocks noGrp="1"/>
          </p:cNvSpPr>
          <p:nvPr>
            <p:ph type="sldNum" sz="quarter" idx="12"/>
          </p:nvPr>
        </p:nvSpPr>
        <p:spPr/>
        <p:txBody>
          <a:bodyPr/>
          <a:lstStyle/>
          <a:p>
            <a:fld id="{0346AE62-E75F-EC49-A7A3-6D94D8A7A2CE}" type="slidenum">
              <a:rPr lang="de-DE" smtClean="0"/>
              <a:pPr/>
              <a:t>‹Nr.›</a:t>
            </a:fld>
            <a:endParaRPr lang="de-DE" dirty="0"/>
          </a:p>
        </p:txBody>
      </p:sp>
      <p:sp>
        <p:nvSpPr>
          <p:cNvPr id="8" name="Textplatzhalter 4">
            <a:extLst>
              <a:ext uri="{FF2B5EF4-FFF2-40B4-BE49-F238E27FC236}">
                <a16:creationId xmlns:a16="http://schemas.microsoft.com/office/drawing/2014/main" id="{A056E812-C1C5-8947-9B53-5FE3E66838F5}"/>
              </a:ext>
            </a:extLst>
          </p:cNvPr>
          <p:cNvSpPr>
            <a:spLocks noGrp="1"/>
          </p:cNvSpPr>
          <p:nvPr>
            <p:ph type="body" sz="quarter" idx="13" hasCustomPrompt="1"/>
          </p:nvPr>
        </p:nvSpPr>
        <p:spPr>
          <a:xfrm>
            <a:off x="737080" y="2576063"/>
            <a:ext cx="5292065" cy="3013368"/>
          </a:xfrm>
        </p:spPr>
        <p:txBody>
          <a:bodyPr>
            <a:noAutofit/>
          </a:bodyPr>
          <a:lstStyle>
            <a:lvl1pPr marL="0" indent="0">
              <a:buNone/>
              <a:defRPr/>
            </a:lvl1pPr>
          </a:lstStyle>
          <a:p>
            <a:r>
              <a:rPr lang="de-DE" sz="2800" dirty="0"/>
              <a:t>Text Text Text Text Text Text</a:t>
            </a:r>
          </a:p>
          <a:p>
            <a:r>
              <a:rPr lang="de-DE" sz="2800" dirty="0"/>
              <a:t>Text Text Text Text Text Text</a:t>
            </a:r>
          </a:p>
          <a:p>
            <a:r>
              <a:rPr lang="de-DE" sz="2800" dirty="0"/>
              <a:t>Text Text Text Text Text Text</a:t>
            </a:r>
          </a:p>
          <a:p>
            <a:endParaRPr lang="de-DE" sz="2800" dirty="0"/>
          </a:p>
          <a:p>
            <a:pPr marL="342900" indent="-342900">
              <a:buFont typeface="Arial" panose="020B0604020202020204" pitchFamily="34" charset="0"/>
              <a:buChar char="•"/>
            </a:pPr>
            <a:r>
              <a:rPr lang="de-DE" sz="2800" dirty="0"/>
              <a:t>Aufzählung</a:t>
            </a:r>
          </a:p>
          <a:p>
            <a:pPr marL="342900" indent="-342900">
              <a:buFont typeface="Arial" panose="020B0604020202020204" pitchFamily="34" charset="0"/>
              <a:buChar char="•"/>
            </a:pPr>
            <a:r>
              <a:rPr lang="de-DE" sz="2800" dirty="0"/>
              <a:t>Aufzählung </a:t>
            </a:r>
          </a:p>
        </p:txBody>
      </p:sp>
      <p:pic>
        <p:nvPicPr>
          <p:cNvPr id="10" name="Bildplatzhalter 12">
            <a:extLst>
              <a:ext uri="{FF2B5EF4-FFF2-40B4-BE49-F238E27FC236}">
                <a16:creationId xmlns:a16="http://schemas.microsoft.com/office/drawing/2014/main" id="{7CA99ABA-795D-8341-B9B0-420BCC70013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6301180" y="2576061"/>
            <a:ext cx="5357102" cy="3013369"/>
          </a:xfrm>
          <a:prstGeom prst="rect">
            <a:avLst/>
          </a:prstGeom>
        </p:spPr>
      </p:pic>
    </p:spTree>
    <p:extLst>
      <p:ext uri="{BB962C8B-B14F-4D97-AF65-F5344CB8AC3E}">
        <p14:creationId xmlns:p14="http://schemas.microsoft.com/office/powerpoint/2010/main" val="1791464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foli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5B40942-D5DC-6F43-9B6C-B10465B1E0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136C54D-D879-8F42-B4FB-24249138D5E4}"/>
              </a:ext>
            </a:extLst>
          </p:cNvPr>
          <p:cNvSpPr>
            <a:spLocks noGrp="1"/>
          </p:cNvSpPr>
          <p:nvPr>
            <p:ph type="title" hasCustomPrompt="1"/>
          </p:nvPr>
        </p:nvSpPr>
        <p:spPr>
          <a:xfrm>
            <a:off x="718932" y="809761"/>
            <a:ext cx="10939422" cy="1145443"/>
          </a:xfrm>
        </p:spPr>
        <p:txBody>
          <a:bodyPr anchor="b">
            <a:normAutofit/>
          </a:bodyPr>
          <a:lstStyle>
            <a:lvl1pPr>
              <a:defRPr sz="4800" b="1">
                <a:solidFill>
                  <a:srgbClr val="00B050"/>
                </a:solidFill>
              </a:defRPr>
            </a:lvl1pPr>
          </a:lstStyle>
          <a:p>
            <a:r>
              <a:rPr lang="de-DE" dirty="0">
                <a:solidFill>
                  <a:srgbClr val="5CB77A"/>
                </a:solidFill>
              </a:rPr>
              <a:t>Überschrift für eine Textfolie</a:t>
            </a:r>
            <a:endParaRPr lang="de-DE" dirty="0"/>
          </a:p>
        </p:txBody>
      </p:sp>
      <p:sp>
        <p:nvSpPr>
          <p:cNvPr id="3" name="Datumsplatzhalter 2">
            <a:extLst>
              <a:ext uri="{FF2B5EF4-FFF2-40B4-BE49-F238E27FC236}">
                <a16:creationId xmlns:a16="http://schemas.microsoft.com/office/drawing/2014/main" id="{76C55D5E-3B68-8D45-B010-7F9B0804A178}"/>
              </a:ext>
            </a:extLst>
          </p:cNvPr>
          <p:cNvSpPr>
            <a:spLocks noGrp="1"/>
          </p:cNvSpPr>
          <p:nvPr>
            <p:ph type="dt" sz="half" idx="10"/>
          </p:nvPr>
        </p:nvSpPr>
        <p:spPr/>
        <p:txBody>
          <a:bodyPr/>
          <a:lstStyle/>
          <a:p>
            <a:fld id="{D8275874-13CE-9E4F-9D6D-0F93EED5855D}" type="datetime4">
              <a:rPr lang="de-AT" smtClean="0"/>
              <a:t>3. April 2025</a:t>
            </a:fld>
            <a:endParaRPr lang="de-DE" dirty="0"/>
          </a:p>
        </p:txBody>
      </p:sp>
      <p:sp>
        <p:nvSpPr>
          <p:cNvPr id="5" name="Foliennummernplatzhalter 4">
            <a:extLst>
              <a:ext uri="{FF2B5EF4-FFF2-40B4-BE49-F238E27FC236}">
                <a16:creationId xmlns:a16="http://schemas.microsoft.com/office/drawing/2014/main" id="{3DD58771-1232-E142-A13D-21579BAB6802}"/>
              </a:ext>
            </a:extLst>
          </p:cNvPr>
          <p:cNvSpPr>
            <a:spLocks noGrp="1"/>
          </p:cNvSpPr>
          <p:nvPr>
            <p:ph type="sldNum" sz="quarter" idx="12"/>
          </p:nvPr>
        </p:nvSpPr>
        <p:spPr/>
        <p:txBody>
          <a:bodyPr/>
          <a:lstStyle/>
          <a:p>
            <a:fld id="{0346AE62-E75F-EC49-A7A3-6D94D8A7A2CE}" type="slidenum">
              <a:rPr lang="de-DE" smtClean="0"/>
              <a:pPr/>
              <a:t>‹Nr.›</a:t>
            </a:fld>
            <a:endParaRPr lang="de-DE" dirty="0"/>
          </a:p>
        </p:txBody>
      </p:sp>
      <p:sp>
        <p:nvSpPr>
          <p:cNvPr id="8" name="Textplatzhalter 4">
            <a:extLst>
              <a:ext uri="{FF2B5EF4-FFF2-40B4-BE49-F238E27FC236}">
                <a16:creationId xmlns:a16="http://schemas.microsoft.com/office/drawing/2014/main" id="{A056E812-C1C5-8947-9B53-5FE3E66838F5}"/>
              </a:ext>
            </a:extLst>
          </p:cNvPr>
          <p:cNvSpPr>
            <a:spLocks noGrp="1"/>
          </p:cNvSpPr>
          <p:nvPr>
            <p:ph type="body" sz="quarter" idx="13" hasCustomPrompt="1"/>
          </p:nvPr>
        </p:nvSpPr>
        <p:spPr>
          <a:xfrm>
            <a:off x="745436" y="2369925"/>
            <a:ext cx="10926170" cy="3129727"/>
          </a:xfrm>
        </p:spPr>
        <p:txBody>
          <a:bodyPr>
            <a:noAutofit/>
          </a:bodyPr>
          <a:lstStyle>
            <a:lvl1pPr marL="0" indent="0">
              <a:buNone/>
              <a:defRPr/>
            </a:lvl1pPr>
          </a:lstStyle>
          <a:p>
            <a:r>
              <a:rPr lang="de-DE" sz="2800" dirty="0"/>
              <a:t>Text Text Text Text Text Text Text Text Text Text Text</a:t>
            </a:r>
          </a:p>
          <a:p>
            <a:r>
              <a:rPr lang="de-DE" sz="2800" dirty="0"/>
              <a:t>Text Text Text Text Text Text Text Text Text Text Text</a:t>
            </a:r>
          </a:p>
          <a:p>
            <a:r>
              <a:rPr lang="de-DE" sz="2800" dirty="0"/>
              <a:t>Text Text Text Text Text Text Text Text Text Text Text</a:t>
            </a:r>
          </a:p>
          <a:p>
            <a:endParaRPr lang="de-DE" sz="2800" dirty="0"/>
          </a:p>
          <a:p>
            <a:pPr marL="342900" indent="-342900">
              <a:buFont typeface="Arial" panose="020B0604020202020204" pitchFamily="34" charset="0"/>
              <a:buChar char="•"/>
            </a:pPr>
            <a:r>
              <a:rPr lang="de-DE" sz="2800" dirty="0"/>
              <a:t>Aufzählung</a:t>
            </a:r>
          </a:p>
          <a:p>
            <a:pPr marL="342900" indent="-342900">
              <a:buFont typeface="Arial" panose="020B0604020202020204" pitchFamily="34" charset="0"/>
              <a:buChar char="•"/>
            </a:pPr>
            <a:r>
              <a:rPr lang="de-DE" sz="2800" dirty="0"/>
              <a:t>Aufzählung </a:t>
            </a:r>
          </a:p>
        </p:txBody>
      </p:sp>
    </p:spTree>
    <p:extLst>
      <p:ext uri="{BB962C8B-B14F-4D97-AF65-F5344CB8AC3E}">
        <p14:creationId xmlns:p14="http://schemas.microsoft.com/office/powerpoint/2010/main" val="51969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folie Weiß">
    <p:bg>
      <p:bgPr>
        <a:solidFill>
          <a:schemeClr val="bg1"/>
        </a:solidFill>
        <a:effectLst/>
      </p:bgPr>
    </p:bg>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1"/>
          </a:xfrm>
          <a:prstGeom prst="rect">
            <a:avLst/>
          </a:prstGeom>
        </p:spPr>
      </p:pic>
      <p:sp>
        <p:nvSpPr>
          <p:cNvPr id="7" name="Textplatzhalter 10">
            <a:extLst>
              <a:ext uri="{FF2B5EF4-FFF2-40B4-BE49-F238E27FC236}">
                <a16:creationId xmlns:a16="http://schemas.microsoft.com/office/drawing/2014/main" id="{A940B7DA-7A07-E343-ACE1-D23B1B8002F5}"/>
              </a:ext>
            </a:extLst>
          </p:cNvPr>
          <p:cNvSpPr>
            <a:spLocks noGrp="1"/>
          </p:cNvSpPr>
          <p:nvPr>
            <p:ph type="body" sz="quarter" idx="10" hasCustomPrompt="1"/>
          </p:nvPr>
        </p:nvSpPr>
        <p:spPr>
          <a:xfrm>
            <a:off x="2018270" y="4220308"/>
            <a:ext cx="8155459" cy="2164016"/>
          </a:xfrm>
        </p:spPr>
        <p:txBody>
          <a:bodyPr anchor="b">
            <a:normAutofit/>
          </a:bodyPr>
          <a:lstStyle>
            <a:lvl1pPr marL="0" indent="0" algn="ctr">
              <a:lnSpc>
                <a:spcPts val="2000"/>
              </a:lnSpc>
              <a:buNone/>
              <a:defRPr sz="2400">
                <a:latin typeface="Arial" panose="020B0604020202020204" pitchFamily="34" charset="0"/>
                <a:cs typeface="Arial" panose="020B0604020202020204" pitchFamily="34" charset="0"/>
              </a:defRPr>
            </a:lvl1pPr>
          </a:lstStyle>
          <a:p>
            <a:pPr lvl="0"/>
            <a:r>
              <a:rPr lang="de-DE" dirty="0"/>
              <a:t>Titel hinzufügen</a:t>
            </a:r>
          </a:p>
        </p:txBody>
      </p:sp>
    </p:spTree>
    <p:extLst>
      <p:ext uri="{BB962C8B-B14F-4D97-AF65-F5344CB8AC3E}">
        <p14:creationId xmlns:p14="http://schemas.microsoft.com/office/powerpoint/2010/main" val="2305244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folie_Gewerbe">
    <p:bg>
      <p:bgPr>
        <a:solidFill>
          <a:schemeClr val="bg1"/>
        </a:solidFill>
        <a:effectLst/>
      </p:bgPr>
    </p:bg>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8238"/>
            <a:ext cx="12192000" cy="6875863"/>
          </a:xfrm>
          <a:prstGeom prst="rect">
            <a:avLst/>
          </a:prstGeom>
        </p:spPr>
      </p:pic>
    </p:spTree>
    <p:extLst>
      <p:ext uri="{BB962C8B-B14F-4D97-AF65-F5344CB8AC3E}">
        <p14:creationId xmlns:p14="http://schemas.microsoft.com/office/powerpoint/2010/main" val="1486539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folie_Bauer">
    <p:bg>
      <p:bgPr>
        <a:solidFill>
          <a:schemeClr val="bg1"/>
        </a:solidFill>
        <a:effectLst/>
      </p:bgPr>
    </p:bg>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9625"/>
            <a:ext cx="12192000" cy="6869227"/>
          </a:xfrm>
          <a:prstGeom prst="rect">
            <a:avLst/>
          </a:prstGeom>
        </p:spPr>
      </p:pic>
    </p:spTree>
    <p:extLst>
      <p:ext uri="{BB962C8B-B14F-4D97-AF65-F5344CB8AC3E}">
        <p14:creationId xmlns:p14="http://schemas.microsoft.com/office/powerpoint/2010/main" val="820170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folie_Neue Selbständige">
    <p:spTree>
      <p:nvGrpSpPr>
        <p:cNvPr id="1" name=""/>
        <p:cNvGrpSpPr/>
        <p:nvPr/>
      </p:nvGrpSpPr>
      <p:grpSpPr>
        <a:xfrm>
          <a:off x="0" y="0"/>
          <a:ext cx="0" cy="0"/>
          <a:chOff x="0" y="0"/>
          <a:chExt cx="0" cy="0"/>
        </a:xfrm>
      </p:grpSpPr>
      <p:pic>
        <p:nvPicPr>
          <p:cNvPr id="6" name="Grafik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2404"/>
            <a:ext cx="12192000" cy="6920029"/>
          </a:xfrm>
          <a:prstGeom prst="rect">
            <a:avLst/>
          </a:prstGeom>
        </p:spPr>
      </p:pic>
    </p:spTree>
    <p:extLst>
      <p:ext uri="{BB962C8B-B14F-4D97-AF65-F5344CB8AC3E}">
        <p14:creationId xmlns:p14="http://schemas.microsoft.com/office/powerpoint/2010/main" val="1020437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folie_Gesundheit">
    <p:spTree>
      <p:nvGrpSpPr>
        <p:cNvPr id="1" name=""/>
        <p:cNvGrpSpPr/>
        <p:nvPr/>
      </p:nvGrpSpPr>
      <p:grpSpPr>
        <a:xfrm>
          <a:off x="0" y="0"/>
          <a:ext cx="0" cy="0"/>
          <a:chOff x="0" y="0"/>
          <a:chExt cx="0" cy="0"/>
        </a:xfrm>
      </p:grpSpPr>
      <p:pic>
        <p:nvPicPr>
          <p:cNvPr id="6" name="Bildplatzhalter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3286472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folie_Krankheit">
    <p:spTree>
      <p:nvGrpSpPr>
        <p:cNvPr id="1" name=""/>
        <p:cNvGrpSpPr/>
        <p:nvPr/>
      </p:nvGrpSpPr>
      <p:grpSpPr>
        <a:xfrm>
          <a:off x="0" y="0"/>
          <a:ext cx="0" cy="0"/>
          <a:chOff x="0" y="0"/>
          <a:chExt cx="0" cy="0"/>
        </a:xfrm>
      </p:grpSpPr>
      <p:pic>
        <p:nvPicPr>
          <p:cNvPr id="6" name="Grafik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543005" cy="6862119"/>
          </a:xfrm>
          <a:prstGeom prst="rect">
            <a:avLst/>
          </a:prstGeom>
        </p:spPr>
      </p:pic>
    </p:spTree>
    <p:extLst>
      <p:ext uri="{BB962C8B-B14F-4D97-AF65-F5344CB8AC3E}">
        <p14:creationId xmlns:p14="http://schemas.microsoft.com/office/powerpoint/2010/main" val="1179454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folie_Pension">
    <p:spTree>
      <p:nvGrpSpPr>
        <p:cNvPr id="1" name=""/>
        <p:cNvGrpSpPr/>
        <p:nvPr/>
      </p:nvGrpSpPr>
      <p:grpSpPr>
        <a:xfrm>
          <a:off x="0" y="0"/>
          <a:ext cx="0" cy="0"/>
          <a:chOff x="0" y="0"/>
          <a:chExt cx="0" cy="0"/>
        </a:xfrm>
      </p:grpSpPr>
      <p:pic>
        <p:nvPicPr>
          <p:cNvPr id="6" name="Bildplatzhalter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250009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folie_Pflege">
    <p:spTree>
      <p:nvGrpSpPr>
        <p:cNvPr id="1" name=""/>
        <p:cNvGrpSpPr/>
        <p:nvPr/>
      </p:nvGrpSpPr>
      <p:grpSpPr>
        <a:xfrm>
          <a:off x="0" y="0"/>
          <a:ext cx="0" cy="0"/>
          <a:chOff x="0" y="0"/>
          <a:chExt cx="0" cy="0"/>
        </a:xfrm>
      </p:grpSpPr>
      <p:pic>
        <p:nvPicPr>
          <p:cNvPr id="6" name="Grafik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214669" cy="6862812"/>
          </a:xfrm>
          <a:prstGeom prst="rect">
            <a:avLst/>
          </a:prstGeom>
        </p:spPr>
      </p:pic>
    </p:spTree>
    <p:extLst>
      <p:ext uri="{BB962C8B-B14F-4D97-AF65-F5344CB8AC3E}">
        <p14:creationId xmlns:p14="http://schemas.microsoft.com/office/powerpoint/2010/main" val="4240716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folie_Pflege 2">
    <p:spTree>
      <p:nvGrpSpPr>
        <p:cNvPr id="1" name=""/>
        <p:cNvGrpSpPr/>
        <p:nvPr/>
      </p:nvGrpSpPr>
      <p:grpSpPr>
        <a:xfrm>
          <a:off x="0" y="0"/>
          <a:ext cx="0" cy="0"/>
          <a:chOff x="0" y="0"/>
          <a:chExt cx="0" cy="0"/>
        </a:xfrm>
      </p:grpSpPr>
      <p:pic>
        <p:nvPicPr>
          <p:cNvPr id="6" name="Grafik 5"/>
          <p:cNvPicPr>
            <a:picLocks noChangeAspect="1"/>
          </p:cNvPicPr>
          <p:nvPr userDrawn="1"/>
        </p:nvPicPr>
        <p:blipFill rotWithShape="1">
          <a:blip r:embed="rId2" cstate="email">
            <a:extLst>
              <a:ext uri="{28A0092B-C50C-407E-A947-70E740481C1C}">
                <a14:useLocalDpi xmlns:a14="http://schemas.microsoft.com/office/drawing/2010/main"/>
              </a:ext>
            </a:extLst>
          </a:blip>
          <a:srcRect t="-170"/>
          <a:stretch/>
        </p:blipFill>
        <p:spPr>
          <a:xfrm>
            <a:off x="0" y="-24714"/>
            <a:ext cx="12192000" cy="6886833"/>
          </a:xfrm>
          <a:prstGeom prst="rect">
            <a:avLst/>
          </a:prstGeom>
        </p:spPr>
      </p:pic>
    </p:spTree>
    <p:extLst>
      <p:ext uri="{BB962C8B-B14F-4D97-AF65-F5344CB8AC3E}">
        <p14:creationId xmlns:p14="http://schemas.microsoft.com/office/powerpoint/2010/main" val="1276376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folie_Unfall">
    <p:spTree>
      <p:nvGrpSpPr>
        <p:cNvPr id="1" name=""/>
        <p:cNvGrpSpPr/>
        <p:nvPr/>
      </p:nvGrpSpPr>
      <p:grpSpPr>
        <a:xfrm>
          <a:off x="0" y="0"/>
          <a:ext cx="0" cy="0"/>
          <a:chOff x="0" y="0"/>
          <a:chExt cx="0" cy="0"/>
        </a:xfrm>
      </p:grpSpPr>
      <p:pic>
        <p:nvPicPr>
          <p:cNvPr id="6" name="Grafik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29" y="0"/>
            <a:ext cx="12190971" cy="6870357"/>
          </a:xfrm>
          <a:prstGeom prst="rect">
            <a:avLst/>
          </a:prstGeom>
        </p:spPr>
      </p:pic>
    </p:spTree>
    <p:extLst>
      <p:ext uri="{BB962C8B-B14F-4D97-AF65-F5344CB8AC3E}">
        <p14:creationId xmlns:p14="http://schemas.microsoft.com/office/powerpoint/2010/main" val="2923493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folie_Kinder + Familie">
    <p:spTree>
      <p:nvGrpSpPr>
        <p:cNvPr id="1" name=""/>
        <p:cNvGrpSpPr/>
        <p:nvPr/>
      </p:nvGrpSpPr>
      <p:grpSpPr>
        <a:xfrm>
          <a:off x="0" y="0"/>
          <a:ext cx="0" cy="0"/>
          <a:chOff x="0" y="0"/>
          <a:chExt cx="0" cy="0"/>
        </a:xfrm>
      </p:grpSpPr>
      <p:pic>
        <p:nvPicPr>
          <p:cNvPr id="6" name="Grafik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36"/>
            <a:ext cx="12192000" cy="6871902"/>
          </a:xfrm>
          <a:prstGeom prst="rect">
            <a:avLst/>
          </a:prstGeom>
        </p:spPr>
      </p:pic>
    </p:spTree>
    <p:extLst>
      <p:ext uri="{BB962C8B-B14F-4D97-AF65-F5344CB8AC3E}">
        <p14:creationId xmlns:p14="http://schemas.microsoft.com/office/powerpoint/2010/main" val="3466691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folie Weiß">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445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folie_Versicherung &amp; Beitra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9B2BBD1E-8A61-D34B-A317-7E473FE9E16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7089494"/>
          </a:xfrm>
          <a:prstGeom prst="rect">
            <a:avLst/>
          </a:prstGeom>
        </p:spPr>
      </p:pic>
    </p:spTree>
    <p:extLst>
      <p:ext uri="{BB962C8B-B14F-4D97-AF65-F5344CB8AC3E}">
        <p14:creationId xmlns:p14="http://schemas.microsoft.com/office/powerpoint/2010/main" val="2893615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hlussfolie 1 grün">
    <p:bg>
      <p:bgPr>
        <a:solidFill>
          <a:srgbClr val="DEF1E4"/>
        </a:solidFill>
        <a:effectLst/>
      </p:bgPr>
    </p:bg>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10" name="Textplatzhalter 9">
            <a:extLst>
              <a:ext uri="{FF2B5EF4-FFF2-40B4-BE49-F238E27FC236}">
                <a16:creationId xmlns:a16="http://schemas.microsoft.com/office/drawing/2014/main" id="{C8D845AC-78D8-6047-98A2-0680EDF665C7}"/>
              </a:ext>
            </a:extLst>
          </p:cNvPr>
          <p:cNvSpPr>
            <a:spLocks noGrp="1"/>
          </p:cNvSpPr>
          <p:nvPr>
            <p:ph type="body" sz="quarter" idx="10" hasCustomPrompt="1"/>
          </p:nvPr>
        </p:nvSpPr>
        <p:spPr>
          <a:xfrm>
            <a:off x="850557" y="2171429"/>
            <a:ext cx="10490886" cy="2301392"/>
          </a:xfrm>
        </p:spPr>
        <p:txBody>
          <a:bodyPr anchor="ctr">
            <a:normAutofit/>
          </a:bodyPr>
          <a:lstStyle>
            <a:lvl1pPr marL="0" indent="0" algn="ctr">
              <a:buNone/>
              <a:defRPr sz="4800" b="1">
                <a:solidFill>
                  <a:srgbClr val="5CB77A"/>
                </a:solidFill>
              </a:defRPr>
            </a:lvl1pPr>
          </a:lstStyle>
          <a:p>
            <a:pPr lvl="0"/>
            <a:r>
              <a:rPr lang="de-DE" dirty="0"/>
              <a:t>Danksagung einfügen</a:t>
            </a:r>
          </a:p>
        </p:txBody>
      </p:sp>
    </p:spTree>
    <p:extLst>
      <p:ext uri="{BB962C8B-B14F-4D97-AF65-F5344CB8AC3E}">
        <p14:creationId xmlns:p14="http://schemas.microsoft.com/office/powerpoint/2010/main" val="1342553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hlussfolie 1 weiß">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0"/>
            <a:ext cx="12192001" cy="6858000"/>
          </a:xfrm>
          <a:prstGeom prst="rect">
            <a:avLst/>
          </a:prstGeom>
        </p:spPr>
      </p:pic>
      <p:sp>
        <p:nvSpPr>
          <p:cNvPr id="7" name="Textplatzhalter 9">
            <a:extLst>
              <a:ext uri="{FF2B5EF4-FFF2-40B4-BE49-F238E27FC236}">
                <a16:creationId xmlns:a16="http://schemas.microsoft.com/office/drawing/2014/main" id="{C8D845AC-78D8-6047-98A2-0680EDF665C7}"/>
              </a:ext>
            </a:extLst>
          </p:cNvPr>
          <p:cNvSpPr>
            <a:spLocks noGrp="1"/>
          </p:cNvSpPr>
          <p:nvPr>
            <p:ph type="body" sz="quarter" idx="10" hasCustomPrompt="1"/>
          </p:nvPr>
        </p:nvSpPr>
        <p:spPr>
          <a:xfrm>
            <a:off x="850557" y="2171429"/>
            <a:ext cx="10490886" cy="2301392"/>
          </a:xfrm>
        </p:spPr>
        <p:txBody>
          <a:bodyPr anchor="ctr">
            <a:normAutofit/>
          </a:bodyPr>
          <a:lstStyle>
            <a:lvl1pPr marL="0" indent="0" algn="ctr">
              <a:buNone/>
              <a:defRPr sz="4800" b="1">
                <a:solidFill>
                  <a:srgbClr val="5CB77A"/>
                </a:solidFill>
              </a:defRPr>
            </a:lvl1pPr>
          </a:lstStyle>
          <a:p>
            <a:pPr lvl="0"/>
            <a:r>
              <a:rPr lang="de-DE" dirty="0"/>
              <a:t>Danksagung einfügen</a:t>
            </a:r>
          </a:p>
        </p:txBody>
      </p:sp>
    </p:spTree>
    <p:extLst>
      <p:ext uri="{BB962C8B-B14F-4D97-AF65-F5344CB8AC3E}">
        <p14:creationId xmlns:p14="http://schemas.microsoft.com/office/powerpoint/2010/main" val="2232941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hlussfolie 2 grün">
    <p:bg>
      <p:bgPr>
        <a:solidFill>
          <a:schemeClr val="bg2"/>
        </a:solidFill>
        <a:effectLst/>
      </p:bgPr>
    </p:bg>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12192002" cy="6858001"/>
          </a:xfrm>
          <a:prstGeom prst="rect">
            <a:avLst/>
          </a:prstGeom>
        </p:spPr>
      </p:pic>
    </p:spTree>
    <p:extLst>
      <p:ext uri="{BB962C8B-B14F-4D97-AF65-F5344CB8AC3E}">
        <p14:creationId xmlns:p14="http://schemas.microsoft.com/office/powerpoint/2010/main" val="4045014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hlussfolie 2 weiß">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677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folie Grün 2">
    <p:bg>
      <p:bgPr>
        <a:solidFill>
          <a:schemeClr val="bg2"/>
        </a:solidFill>
        <a:effectLst/>
      </p:bgPr>
    </p:bg>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platzhalter 1"/>
          <p:cNvSpPr>
            <a:spLocks noGrp="1"/>
          </p:cNvSpPr>
          <p:nvPr>
            <p:ph type="body" sz="quarter" idx="10" hasCustomPrompt="1"/>
          </p:nvPr>
        </p:nvSpPr>
        <p:spPr>
          <a:xfrm>
            <a:off x="850557" y="2171429"/>
            <a:ext cx="10490886" cy="2301392"/>
          </a:xfrm>
        </p:spPr>
        <p:txBody>
          <a:bodyPr anchor="ctr">
            <a:normAutofit/>
          </a:bodyPr>
          <a:lstStyle>
            <a:lvl1pPr marL="0" indent="0" algn="ctr">
              <a:buNone/>
              <a:defRPr sz="4800" b="1">
                <a:solidFill>
                  <a:srgbClr val="5CB77A"/>
                </a:solidFill>
              </a:defRPr>
            </a:lvl1pPr>
          </a:lstStyle>
          <a:p>
            <a:r>
              <a:rPr lang="de-DE" dirty="0"/>
              <a:t>Überschrift hinzufügen</a:t>
            </a:r>
          </a:p>
        </p:txBody>
      </p:sp>
    </p:spTree>
    <p:extLst>
      <p:ext uri="{BB962C8B-B14F-4D97-AF65-F5344CB8AC3E}">
        <p14:creationId xmlns:p14="http://schemas.microsoft.com/office/powerpoint/2010/main" val="4039545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ischenfolie">
    <p:bg>
      <p:bgPr>
        <a:solidFill>
          <a:srgbClr val="5CB77A"/>
        </a:solidFill>
        <a:effectLst/>
      </p:bgPr>
    </p:b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F7650156-8FEB-D448-945B-40302E703C5B}"/>
              </a:ext>
            </a:extLst>
          </p:cNvPr>
          <p:cNvSpPr>
            <a:spLocks noGrp="1"/>
          </p:cNvSpPr>
          <p:nvPr>
            <p:ph type="body" sz="quarter" idx="10" hasCustomPrompt="1"/>
          </p:nvPr>
        </p:nvSpPr>
        <p:spPr>
          <a:xfrm>
            <a:off x="766763" y="617838"/>
            <a:ext cx="10699750" cy="5684537"/>
          </a:xfrm>
        </p:spPr>
        <p:txBody>
          <a:bodyPr anchor="ctr">
            <a:normAutofit/>
          </a:bodyPr>
          <a:lstStyle>
            <a:lvl1pPr marL="0" indent="0" algn="ctr">
              <a:buNone/>
              <a:defRPr sz="4800" b="1">
                <a:solidFill>
                  <a:schemeClr val="bg1"/>
                </a:solidFill>
                <a:latin typeface="Arial" panose="020B0604020202020204" pitchFamily="34" charset="0"/>
                <a:cs typeface="Arial" panose="020B0604020202020204" pitchFamily="34" charset="0"/>
              </a:defRPr>
            </a:lvl1pPr>
          </a:lstStyle>
          <a:p>
            <a:r>
              <a:rPr lang="de-DE" dirty="0"/>
              <a:t>Headline für </a:t>
            </a:r>
            <a:br>
              <a:rPr lang="de-DE" dirty="0"/>
            </a:br>
            <a:r>
              <a:rPr lang="de-DE" dirty="0"/>
              <a:t>eine mögliche Zwischenfolie oder eine Textfolie mit wenig Text</a:t>
            </a:r>
          </a:p>
        </p:txBody>
      </p:sp>
    </p:spTree>
    <p:extLst>
      <p:ext uri="{BB962C8B-B14F-4D97-AF65-F5344CB8AC3E}">
        <p14:creationId xmlns:p14="http://schemas.microsoft.com/office/powerpoint/2010/main" val="2384615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lie Allgemein">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50905A65-1EC8-004E-91EA-63C2C6F3E671}"/>
              </a:ext>
            </a:extLst>
          </p:cNvPr>
          <p:cNvSpPr>
            <a:spLocks noGrp="1"/>
          </p:cNvSpPr>
          <p:nvPr>
            <p:ph type="body" sz="quarter" idx="10" hasCustomPrompt="1"/>
          </p:nvPr>
        </p:nvSpPr>
        <p:spPr>
          <a:xfrm>
            <a:off x="797168" y="420688"/>
            <a:ext cx="5818374" cy="6016624"/>
          </a:xfrm>
        </p:spPr>
        <p:txBody>
          <a:bodyPr anchor="ctr">
            <a:normAutofit/>
          </a:bodyPr>
          <a:lstStyle>
            <a:lvl1pPr marL="0" indent="0" algn="l">
              <a:buNone/>
              <a:defRPr sz="4800" b="1"/>
            </a:lvl1pPr>
          </a:lstStyle>
          <a:p>
            <a:pPr lvl="0"/>
            <a:r>
              <a:rPr lang="de-DE" dirty="0"/>
              <a:t>Text hinzufügen</a:t>
            </a:r>
          </a:p>
        </p:txBody>
      </p:sp>
      <p:pic>
        <p:nvPicPr>
          <p:cNvPr id="11" name="Grafik 10">
            <a:extLst>
              <a:ext uri="{FF2B5EF4-FFF2-40B4-BE49-F238E27FC236}">
                <a16:creationId xmlns:a16="http://schemas.microsoft.com/office/drawing/2014/main" id="{E2BB4A89-FDC5-D94E-B1EA-32BC0C1418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90187" y="2127252"/>
            <a:ext cx="4002324" cy="2630099"/>
          </a:xfrm>
          <a:prstGeom prst="rect">
            <a:avLst/>
          </a:prstGeom>
        </p:spPr>
      </p:pic>
      <p:sp>
        <p:nvSpPr>
          <p:cNvPr id="17" name="Datumsplatzhalter 16">
            <a:extLst>
              <a:ext uri="{FF2B5EF4-FFF2-40B4-BE49-F238E27FC236}">
                <a16:creationId xmlns:a16="http://schemas.microsoft.com/office/drawing/2014/main" id="{827C59F2-E074-1E40-83B3-C4D279647283}"/>
              </a:ext>
            </a:extLst>
          </p:cNvPr>
          <p:cNvSpPr>
            <a:spLocks noGrp="1"/>
          </p:cNvSpPr>
          <p:nvPr>
            <p:ph type="dt" sz="half" idx="11"/>
          </p:nvPr>
        </p:nvSpPr>
        <p:spPr/>
        <p:txBody>
          <a:bodyPr/>
          <a:lstStyle/>
          <a:p>
            <a:fld id="{17BAF9FB-CDA5-C04D-AA2A-74E2CF14E50B}" type="datetime4">
              <a:rPr lang="de-AT" smtClean="0"/>
              <a:t>3. April 2025</a:t>
            </a:fld>
            <a:endParaRPr lang="de-DE" dirty="0"/>
          </a:p>
        </p:txBody>
      </p:sp>
      <p:sp>
        <p:nvSpPr>
          <p:cNvPr id="19" name="Foliennummernplatzhalter 18">
            <a:extLst>
              <a:ext uri="{FF2B5EF4-FFF2-40B4-BE49-F238E27FC236}">
                <a16:creationId xmlns:a16="http://schemas.microsoft.com/office/drawing/2014/main" id="{4C8903D4-FE94-D642-8FE9-86B40B281908}"/>
              </a:ext>
            </a:extLst>
          </p:cNvPr>
          <p:cNvSpPr>
            <a:spLocks noGrp="1"/>
          </p:cNvSpPr>
          <p:nvPr>
            <p:ph type="sldNum" sz="quarter" idx="13"/>
          </p:nvPr>
        </p:nvSpPr>
        <p:spPr/>
        <p:txBody>
          <a:bodyPr/>
          <a:lstStyle/>
          <a:p>
            <a:fld id="{0346AE62-E75F-EC49-A7A3-6D94D8A7A2CE}" type="slidenum">
              <a:rPr lang="de-DE" smtClean="0"/>
              <a:pPr/>
              <a:t>‹Nr.›</a:t>
            </a:fld>
            <a:endParaRPr lang="de-DE" dirty="0"/>
          </a:p>
        </p:txBody>
      </p:sp>
    </p:spTree>
    <p:extLst>
      <p:ext uri="{BB962C8B-B14F-4D97-AF65-F5344CB8AC3E}">
        <p14:creationId xmlns:p14="http://schemas.microsoft.com/office/powerpoint/2010/main" val="4030465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lie Gesundheit">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50905A65-1EC8-004E-91EA-63C2C6F3E671}"/>
              </a:ext>
            </a:extLst>
          </p:cNvPr>
          <p:cNvSpPr>
            <a:spLocks noGrp="1"/>
          </p:cNvSpPr>
          <p:nvPr>
            <p:ph type="body" sz="quarter" idx="10" hasCustomPrompt="1"/>
          </p:nvPr>
        </p:nvSpPr>
        <p:spPr>
          <a:xfrm>
            <a:off x="797167" y="420688"/>
            <a:ext cx="6113083" cy="6016624"/>
          </a:xfrm>
        </p:spPr>
        <p:txBody>
          <a:bodyPr anchor="ctr">
            <a:normAutofit/>
          </a:bodyPr>
          <a:lstStyle>
            <a:lvl1pPr marL="0" indent="0" algn="l">
              <a:buNone/>
              <a:defRPr sz="4800" b="1"/>
            </a:lvl1pPr>
          </a:lstStyle>
          <a:p>
            <a:pPr lvl="0"/>
            <a:r>
              <a:rPr lang="de-DE" dirty="0"/>
              <a:t>Text hinzufügen</a:t>
            </a:r>
          </a:p>
        </p:txBody>
      </p:sp>
      <p:sp>
        <p:nvSpPr>
          <p:cNvPr id="17" name="Datumsplatzhalter 16">
            <a:extLst>
              <a:ext uri="{FF2B5EF4-FFF2-40B4-BE49-F238E27FC236}">
                <a16:creationId xmlns:a16="http://schemas.microsoft.com/office/drawing/2014/main" id="{827C59F2-E074-1E40-83B3-C4D279647283}"/>
              </a:ext>
            </a:extLst>
          </p:cNvPr>
          <p:cNvSpPr>
            <a:spLocks noGrp="1"/>
          </p:cNvSpPr>
          <p:nvPr>
            <p:ph type="dt" sz="half" idx="11"/>
          </p:nvPr>
        </p:nvSpPr>
        <p:spPr/>
        <p:txBody>
          <a:bodyPr/>
          <a:lstStyle/>
          <a:p>
            <a:fld id="{17BAF9FB-CDA5-C04D-AA2A-74E2CF14E50B}" type="datetime4">
              <a:rPr lang="de-AT" smtClean="0"/>
              <a:t>3. April 2025</a:t>
            </a:fld>
            <a:endParaRPr lang="de-DE" dirty="0"/>
          </a:p>
        </p:txBody>
      </p:sp>
      <p:sp>
        <p:nvSpPr>
          <p:cNvPr id="19" name="Foliennummernplatzhalter 18">
            <a:extLst>
              <a:ext uri="{FF2B5EF4-FFF2-40B4-BE49-F238E27FC236}">
                <a16:creationId xmlns:a16="http://schemas.microsoft.com/office/drawing/2014/main" id="{4C8903D4-FE94-D642-8FE9-86B40B281908}"/>
              </a:ext>
            </a:extLst>
          </p:cNvPr>
          <p:cNvSpPr>
            <a:spLocks noGrp="1"/>
          </p:cNvSpPr>
          <p:nvPr>
            <p:ph type="sldNum" sz="quarter" idx="13"/>
          </p:nvPr>
        </p:nvSpPr>
        <p:spPr/>
        <p:txBody>
          <a:bodyPr/>
          <a:lstStyle/>
          <a:p>
            <a:fld id="{0346AE62-E75F-EC49-A7A3-6D94D8A7A2CE}" type="slidenum">
              <a:rPr lang="de-DE" smtClean="0"/>
              <a:pPr/>
              <a:t>‹Nr.›</a:t>
            </a:fld>
            <a:endParaRPr lang="de-DE" dirty="0"/>
          </a:p>
        </p:txBody>
      </p:sp>
      <p:pic>
        <p:nvPicPr>
          <p:cNvPr id="3" name="Grafik 2" descr="Ein Bild, das Vektorgrafiken enthält.&#10;&#10;Automatisch generierte Beschreibung">
            <a:extLst>
              <a:ext uri="{FF2B5EF4-FFF2-40B4-BE49-F238E27FC236}">
                <a16:creationId xmlns:a16="http://schemas.microsoft.com/office/drawing/2014/main" id="{B2ADF5A3-EB64-9341-A613-EBD46EC834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0462" y="1676400"/>
            <a:ext cx="3505200" cy="3505200"/>
          </a:xfrm>
          <a:prstGeom prst="rect">
            <a:avLst/>
          </a:prstGeom>
        </p:spPr>
      </p:pic>
    </p:spTree>
    <p:extLst>
      <p:ext uri="{BB962C8B-B14F-4D97-AF65-F5344CB8AC3E}">
        <p14:creationId xmlns:p14="http://schemas.microsoft.com/office/powerpoint/2010/main" val="369987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ie Kinder-Familie">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50905A65-1EC8-004E-91EA-63C2C6F3E671}"/>
              </a:ext>
            </a:extLst>
          </p:cNvPr>
          <p:cNvSpPr>
            <a:spLocks noGrp="1"/>
          </p:cNvSpPr>
          <p:nvPr>
            <p:ph type="body" sz="quarter" idx="10" hasCustomPrompt="1"/>
          </p:nvPr>
        </p:nvSpPr>
        <p:spPr>
          <a:xfrm>
            <a:off x="797168" y="420688"/>
            <a:ext cx="5818374" cy="6016624"/>
          </a:xfrm>
        </p:spPr>
        <p:txBody>
          <a:bodyPr anchor="ctr">
            <a:normAutofit/>
          </a:bodyPr>
          <a:lstStyle>
            <a:lvl1pPr marL="0" indent="0" algn="l">
              <a:buNone/>
              <a:defRPr sz="4800" b="1"/>
            </a:lvl1pPr>
          </a:lstStyle>
          <a:p>
            <a:pPr lvl="0"/>
            <a:r>
              <a:rPr lang="de-DE" dirty="0"/>
              <a:t>Text hinzufügen</a:t>
            </a:r>
          </a:p>
        </p:txBody>
      </p:sp>
      <p:sp>
        <p:nvSpPr>
          <p:cNvPr id="17" name="Datumsplatzhalter 16">
            <a:extLst>
              <a:ext uri="{FF2B5EF4-FFF2-40B4-BE49-F238E27FC236}">
                <a16:creationId xmlns:a16="http://schemas.microsoft.com/office/drawing/2014/main" id="{827C59F2-E074-1E40-83B3-C4D279647283}"/>
              </a:ext>
            </a:extLst>
          </p:cNvPr>
          <p:cNvSpPr>
            <a:spLocks noGrp="1"/>
          </p:cNvSpPr>
          <p:nvPr>
            <p:ph type="dt" sz="half" idx="11"/>
          </p:nvPr>
        </p:nvSpPr>
        <p:spPr/>
        <p:txBody>
          <a:bodyPr/>
          <a:lstStyle/>
          <a:p>
            <a:fld id="{17BAF9FB-CDA5-C04D-AA2A-74E2CF14E50B}" type="datetime4">
              <a:rPr lang="de-AT" smtClean="0"/>
              <a:t>3. April 2025</a:t>
            </a:fld>
            <a:endParaRPr lang="de-DE" dirty="0"/>
          </a:p>
        </p:txBody>
      </p:sp>
      <p:sp>
        <p:nvSpPr>
          <p:cNvPr id="19" name="Foliennummernplatzhalter 18">
            <a:extLst>
              <a:ext uri="{FF2B5EF4-FFF2-40B4-BE49-F238E27FC236}">
                <a16:creationId xmlns:a16="http://schemas.microsoft.com/office/drawing/2014/main" id="{4C8903D4-FE94-D642-8FE9-86B40B281908}"/>
              </a:ext>
            </a:extLst>
          </p:cNvPr>
          <p:cNvSpPr>
            <a:spLocks noGrp="1"/>
          </p:cNvSpPr>
          <p:nvPr>
            <p:ph type="sldNum" sz="quarter" idx="13"/>
          </p:nvPr>
        </p:nvSpPr>
        <p:spPr/>
        <p:txBody>
          <a:bodyPr/>
          <a:lstStyle/>
          <a:p>
            <a:fld id="{0346AE62-E75F-EC49-A7A3-6D94D8A7A2CE}" type="slidenum">
              <a:rPr lang="de-DE" smtClean="0"/>
              <a:pPr/>
              <a:t>‹Nr.›</a:t>
            </a:fld>
            <a:endParaRPr lang="de-DE" dirty="0"/>
          </a:p>
        </p:txBody>
      </p:sp>
      <p:pic>
        <p:nvPicPr>
          <p:cNvPr id="3" name="Grafik 2" descr="Ein Bild, das Visitenkarte enthält.&#10;&#10;Automatisch generierte Beschreibung">
            <a:extLst>
              <a:ext uri="{FF2B5EF4-FFF2-40B4-BE49-F238E27FC236}">
                <a16:creationId xmlns:a16="http://schemas.microsoft.com/office/drawing/2014/main" id="{9B669271-65F2-7D46-8BC5-86EE35C223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57257" y="1657350"/>
            <a:ext cx="3771900" cy="3543300"/>
          </a:xfrm>
          <a:prstGeom prst="rect">
            <a:avLst/>
          </a:prstGeom>
        </p:spPr>
      </p:pic>
    </p:spTree>
    <p:extLst>
      <p:ext uri="{BB962C8B-B14F-4D97-AF65-F5344CB8AC3E}">
        <p14:creationId xmlns:p14="http://schemas.microsoft.com/office/powerpoint/2010/main" val="344451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lie Krankheit">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50905A65-1EC8-004E-91EA-63C2C6F3E671}"/>
              </a:ext>
            </a:extLst>
          </p:cNvPr>
          <p:cNvSpPr>
            <a:spLocks noGrp="1"/>
          </p:cNvSpPr>
          <p:nvPr>
            <p:ph type="body" sz="quarter" idx="10" hasCustomPrompt="1"/>
          </p:nvPr>
        </p:nvSpPr>
        <p:spPr>
          <a:xfrm>
            <a:off x="797168" y="420688"/>
            <a:ext cx="5818374" cy="6016624"/>
          </a:xfrm>
        </p:spPr>
        <p:txBody>
          <a:bodyPr anchor="ctr">
            <a:normAutofit/>
          </a:bodyPr>
          <a:lstStyle>
            <a:lvl1pPr marL="0" indent="0" algn="l">
              <a:buNone/>
              <a:defRPr sz="4800" b="1"/>
            </a:lvl1pPr>
          </a:lstStyle>
          <a:p>
            <a:pPr lvl="0"/>
            <a:r>
              <a:rPr lang="de-DE" dirty="0"/>
              <a:t>Text hinzufügen</a:t>
            </a:r>
          </a:p>
        </p:txBody>
      </p:sp>
      <p:sp>
        <p:nvSpPr>
          <p:cNvPr id="17" name="Datumsplatzhalter 16">
            <a:extLst>
              <a:ext uri="{FF2B5EF4-FFF2-40B4-BE49-F238E27FC236}">
                <a16:creationId xmlns:a16="http://schemas.microsoft.com/office/drawing/2014/main" id="{827C59F2-E074-1E40-83B3-C4D279647283}"/>
              </a:ext>
            </a:extLst>
          </p:cNvPr>
          <p:cNvSpPr>
            <a:spLocks noGrp="1"/>
          </p:cNvSpPr>
          <p:nvPr>
            <p:ph type="dt" sz="half" idx="11"/>
          </p:nvPr>
        </p:nvSpPr>
        <p:spPr/>
        <p:txBody>
          <a:bodyPr/>
          <a:lstStyle/>
          <a:p>
            <a:fld id="{17BAF9FB-CDA5-C04D-AA2A-74E2CF14E50B}" type="datetime4">
              <a:rPr lang="de-AT" smtClean="0"/>
              <a:t>3. April 2025</a:t>
            </a:fld>
            <a:endParaRPr lang="de-DE" dirty="0"/>
          </a:p>
        </p:txBody>
      </p:sp>
      <p:sp>
        <p:nvSpPr>
          <p:cNvPr id="19" name="Foliennummernplatzhalter 18">
            <a:extLst>
              <a:ext uri="{FF2B5EF4-FFF2-40B4-BE49-F238E27FC236}">
                <a16:creationId xmlns:a16="http://schemas.microsoft.com/office/drawing/2014/main" id="{4C8903D4-FE94-D642-8FE9-86B40B281908}"/>
              </a:ext>
            </a:extLst>
          </p:cNvPr>
          <p:cNvSpPr>
            <a:spLocks noGrp="1"/>
          </p:cNvSpPr>
          <p:nvPr>
            <p:ph type="sldNum" sz="quarter" idx="13"/>
          </p:nvPr>
        </p:nvSpPr>
        <p:spPr/>
        <p:txBody>
          <a:bodyPr/>
          <a:lstStyle/>
          <a:p>
            <a:fld id="{0346AE62-E75F-EC49-A7A3-6D94D8A7A2CE}" type="slidenum">
              <a:rPr lang="de-DE" smtClean="0"/>
              <a:pPr/>
              <a:t>‹Nr.›</a:t>
            </a:fld>
            <a:endParaRPr lang="de-DE" dirty="0"/>
          </a:p>
        </p:txBody>
      </p:sp>
      <p:pic>
        <p:nvPicPr>
          <p:cNvPr id="3" name="Grafik 2" descr="Ein Bild, das Objekt enthält.&#10;&#10;Automatisch generierte Beschreibung">
            <a:extLst>
              <a:ext uri="{FF2B5EF4-FFF2-40B4-BE49-F238E27FC236}">
                <a16:creationId xmlns:a16="http://schemas.microsoft.com/office/drawing/2014/main" id="{080E050F-8E1A-D048-AFDB-510FDA15FA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33594" y="1581150"/>
            <a:ext cx="4591050" cy="3695700"/>
          </a:xfrm>
          <a:prstGeom prst="rect">
            <a:avLst/>
          </a:prstGeom>
        </p:spPr>
      </p:pic>
    </p:spTree>
    <p:extLst>
      <p:ext uri="{BB962C8B-B14F-4D97-AF65-F5344CB8AC3E}">
        <p14:creationId xmlns:p14="http://schemas.microsoft.com/office/powerpoint/2010/main" val="4084986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B26A4CF-5E66-5F4F-8625-06ACDDA9F1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4C55B69D-933E-264E-9975-E4B837D55A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6D90D209-0E8D-9C4C-9F3B-97950D8E3794}"/>
              </a:ext>
            </a:extLst>
          </p:cNvPr>
          <p:cNvSpPr>
            <a:spLocks noGrp="1"/>
          </p:cNvSpPr>
          <p:nvPr>
            <p:ph type="dt" sz="half" idx="2"/>
          </p:nvPr>
        </p:nvSpPr>
        <p:spPr>
          <a:xfrm>
            <a:off x="306860" y="182562"/>
            <a:ext cx="2743200" cy="365125"/>
          </a:xfrm>
          <a:prstGeom prst="rect">
            <a:avLst/>
          </a:prstGeom>
        </p:spPr>
        <p:txBody>
          <a:bodyPr vert="horz" lIns="91440" tIns="45720" rIns="91440" bIns="45720" rtlCol="0" anchor="ctr"/>
          <a:lstStyle>
            <a:lvl1pPr algn="l">
              <a:defRPr sz="1200">
                <a:solidFill>
                  <a:srgbClr val="565650"/>
                </a:solidFill>
                <a:latin typeface="Arial" panose="020B0604020202020204" pitchFamily="34" charset="0"/>
                <a:cs typeface="Arial" panose="020B0604020202020204" pitchFamily="34" charset="0"/>
              </a:defRPr>
            </a:lvl1pPr>
          </a:lstStyle>
          <a:p>
            <a:fld id="{9D0B592D-A7B1-324B-B62F-963746A4087C}" type="datetime4">
              <a:rPr lang="de-AT" smtClean="0"/>
              <a:t>3. April 2025</a:t>
            </a:fld>
            <a:endParaRPr lang="de-DE" dirty="0"/>
          </a:p>
        </p:txBody>
      </p:sp>
      <p:sp>
        <p:nvSpPr>
          <p:cNvPr id="5" name="Fußzeilenplatzhalter 4">
            <a:extLst>
              <a:ext uri="{FF2B5EF4-FFF2-40B4-BE49-F238E27FC236}">
                <a16:creationId xmlns:a16="http://schemas.microsoft.com/office/drawing/2014/main" id="{ED70B010-DAB2-044D-9B27-135CED6E2B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565650"/>
                </a:solidFill>
                <a:latin typeface="Arial" panose="020B0604020202020204" pitchFamily="34" charset="0"/>
                <a:cs typeface="Arial" panose="020B0604020202020204" pitchFamily="34" charset="0"/>
              </a:defRPr>
            </a:lvl1pPr>
          </a:lstStyle>
          <a:p>
            <a:endParaRPr lang="de-DE" dirty="0"/>
          </a:p>
        </p:txBody>
      </p:sp>
      <p:sp>
        <p:nvSpPr>
          <p:cNvPr id="6" name="Foliennummernplatzhalter 5">
            <a:extLst>
              <a:ext uri="{FF2B5EF4-FFF2-40B4-BE49-F238E27FC236}">
                <a16:creationId xmlns:a16="http://schemas.microsoft.com/office/drawing/2014/main" id="{08D95B3D-427C-3141-BF4A-D1C1CED635C5}"/>
              </a:ext>
            </a:extLst>
          </p:cNvPr>
          <p:cNvSpPr>
            <a:spLocks noGrp="1"/>
          </p:cNvSpPr>
          <p:nvPr>
            <p:ph type="sldNum" sz="quarter" idx="4"/>
          </p:nvPr>
        </p:nvSpPr>
        <p:spPr>
          <a:xfrm>
            <a:off x="9141940" y="182562"/>
            <a:ext cx="2743200" cy="365125"/>
          </a:xfrm>
          <a:prstGeom prst="rect">
            <a:avLst/>
          </a:prstGeom>
        </p:spPr>
        <p:txBody>
          <a:bodyPr vert="horz" lIns="91440" tIns="45720" rIns="91440" bIns="45720" rtlCol="0" anchor="ctr"/>
          <a:lstStyle>
            <a:lvl1pPr algn="r">
              <a:defRPr sz="1200">
                <a:solidFill>
                  <a:srgbClr val="565650"/>
                </a:solidFill>
                <a:latin typeface="Arial" panose="020B0604020202020204" pitchFamily="34" charset="0"/>
                <a:cs typeface="Arial" panose="020B0604020202020204" pitchFamily="34" charset="0"/>
              </a:defRPr>
            </a:lvl1pPr>
          </a:lstStyle>
          <a:p>
            <a:fld id="{0346AE62-E75F-EC49-A7A3-6D94D8A7A2CE}" type="slidenum">
              <a:rPr lang="de-DE" smtClean="0"/>
              <a:pPr/>
              <a:t>‹Nr.›</a:t>
            </a:fld>
            <a:endParaRPr lang="de-DE" dirty="0"/>
          </a:p>
        </p:txBody>
      </p:sp>
    </p:spTree>
    <p:extLst>
      <p:ext uri="{BB962C8B-B14F-4D97-AF65-F5344CB8AC3E}">
        <p14:creationId xmlns:p14="http://schemas.microsoft.com/office/powerpoint/2010/main" val="1112920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7" r:id="rId3"/>
    <p:sldLayoutId id="2147483691"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 id="2147483696" r:id="rId18"/>
    <p:sldLayoutId id="2147483695" r:id="rId19"/>
    <p:sldLayoutId id="2147483663" r:id="rId20"/>
    <p:sldLayoutId id="2147483664"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77" r:id="rId31"/>
    <p:sldLayoutId id="2147483692" r:id="rId32"/>
    <p:sldLayoutId id="2147483694" r:id="rId33"/>
    <p:sldLayoutId id="2147483693" r:id="rId34"/>
  </p:sldLayoutIdLst>
  <p:hf hdr="0" ftr="0"/>
  <p:txStyles>
    <p:titleStyle>
      <a:lvl1pPr algn="l" defTabSz="914400" rtl="0" eaLnBrk="1" latinLnBrk="0" hangingPunct="1">
        <a:lnSpc>
          <a:spcPct val="90000"/>
        </a:lnSpc>
        <a:spcBef>
          <a:spcPct val="0"/>
        </a:spcBef>
        <a:buNone/>
        <a:defRPr sz="4400" kern="1200">
          <a:solidFill>
            <a:srgbClr val="56565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656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656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656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656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656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34.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99706" y="2180868"/>
            <a:ext cx="11192587" cy="2496264"/>
          </a:xfrm>
        </p:spPr>
        <p:txBody>
          <a:bodyPr>
            <a:normAutofit/>
          </a:bodyPr>
          <a:lstStyle/>
          <a:p>
            <a:r>
              <a:rPr lang="de-DE" sz="4000" dirty="0"/>
              <a:t>Gesunde Ernährung in der Arbeitswelt – Mehr Energie, weniger Stress</a:t>
            </a:r>
            <a:endParaRPr lang="de-AT" sz="4000" dirty="0"/>
          </a:p>
        </p:txBody>
      </p:sp>
    </p:spTree>
    <p:extLst>
      <p:ext uri="{BB962C8B-B14F-4D97-AF65-F5344CB8AC3E}">
        <p14:creationId xmlns:p14="http://schemas.microsoft.com/office/powerpoint/2010/main" val="217805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4830A3-432C-5748-9BA6-039E47DAED18}"/>
              </a:ext>
            </a:extLst>
          </p:cNvPr>
          <p:cNvSpPr>
            <a:spLocks noGrp="1"/>
          </p:cNvSpPr>
          <p:nvPr>
            <p:ph type="title"/>
          </p:nvPr>
        </p:nvSpPr>
        <p:spPr/>
        <p:txBody>
          <a:bodyPr/>
          <a:lstStyle/>
          <a:p>
            <a:r>
              <a:rPr lang="de-DE" dirty="0"/>
              <a:t>Was bekommen Sie heute?</a:t>
            </a:r>
          </a:p>
        </p:txBody>
      </p:sp>
      <p:sp>
        <p:nvSpPr>
          <p:cNvPr id="3" name="Datumsplatzhalter 2">
            <a:extLst>
              <a:ext uri="{FF2B5EF4-FFF2-40B4-BE49-F238E27FC236}">
                <a16:creationId xmlns:a16="http://schemas.microsoft.com/office/drawing/2014/main" id="{F4145817-2804-3E47-B79E-5674120CA306}"/>
              </a:ext>
            </a:extLst>
          </p:cNvPr>
          <p:cNvSpPr>
            <a:spLocks noGrp="1"/>
          </p:cNvSpPr>
          <p:nvPr>
            <p:ph type="dt" sz="half" idx="10"/>
          </p:nvPr>
        </p:nvSpPr>
        <p:spPr/>
        <p:txBody>
          <a:bodyPr/>
          <a:lstStyle/>
          <a:p>
            <a:fld id="{D8275874-13CE-9E4F-9D6D-0F93EED5855D}" type="datetime4">
              <a:rPr lang="de-AT" smtClean="0"/>
              <a:t>3. April 2025</a:t>
            </a:fld>
            <a:endParaRPr lang="de-DE" dirty="0"/>
          </a:p>
        </p:txBody>
      </p:sp>
      <p:sp>
        <p:nvSpPr>
          <p:cNvPr id="4" name="Foliennummernplatzhalter 3">
            <a:extLst>
              <a:ext uri="{FF2B5EF4-FFF2-40B4-BE49-F238E27FC236}">
                <a16:creationId xmlns:a16="http://schemas.microsoft.com/office/drawing/2014/main" id="{1A0A0E43-C5CE-3A46-BBA7-6D6213DA8249}"/>
              </a:ext>
            </a:extLst>
          </p:cNvPr>
          <p:cNvSpPr>
            <a:spLocks noGrp="1"/>
          </p:cNvSpPr>
          <p:nvPr>
            <p:ph type="sldNum" sz="quarter" idx="12"/>
          </p:nvPr>
        </p:nvSpPr>
        <p:spPr/>
        <p:txBody>
          <a:bodyPr/>
          <a:lstStyle/>
          <a:p>
            <a:fld id="{0346AE62-E75F-EC49-A7A3-6D94D8A7A2CE}" type="slidenum">
              <a:rPr lang="de-DE" smtClean="0"/>
              <a:pPr/>
              <a:t>2</a:t>
            </a:fld>
            <a:endParaRPr lang="de-DE" dirty="0"/>
          </a:p>
        </p:txBody>
      </p:sp>
      <p:sp>
        <p:nvSpPr>
          <p:cNvPr id="5" name="Textplatzhalter 4">
            <a:extLst>
              <a:ext uri="{FF2B5EF4-FFF2-40B4-BE49-F238E27FC236}">
                <a16:creationId xmlns:a16="http://schemas.microsoft.com/office/drawing/2014/main" id="{39EFF6F3-668E-C441-BAE0-1CB3BA6A0A88}"/>
              </a:ext>
            </a:extLst>
          </p:cNvPr>
          <p:cNvSpPr>
            <a:spLocks noGrp="1"/>
          </p:cNvSpPr>
          <p:nvPr>
            <p:ph type="body" sz="quarter" idx="13"/>
          </p:nvPr>
        </p:nvSpPr>
        <p:spPr>
          <a:xfrm>
            <a:off x="771941" y="2355443"/>
            <a:ext cx="10015329" cy="2147113"/>
          </a:xfrm>
        </p:spPr>
        <p:txBody>
          <a:bodyPr/>
          <a:lstStyle/>
          <a:p>
            <a:endParaRPr lang="de-DE" dirty="0"/>
          </a:p>
          <a:p>
            <a:pPr marL="457200" indent="-457200">
              <a:buFont typeface="Arial" panose="020B0604020202020204" pitchFamily="34" charset="0"/>
              <a:buChar char="→"/>
            </a:pPr>
            <a:r>
              <a:rPr lang="de-DE" dirty="0"/>
              <a:t>Reality Check – Warum entsteht Heißhunger?</a:t>
            </a:r>
          </a:p>
          <a:p>
            <a:pPr marL="457200" indent="-457200">
              <a:buFont typeface="Arial" panose="020B0604020202020204" pitchFamily="34" charset="0"/>
              <a:buChar char="→"/>
            </a:pPr>
            <a:r>
              <a:rPr lang="de-DE" dirty="0"/>
              <a:t>Welche Lebensmittel dagegen helfen?</a:t>
            </a:r>
          </a:p>
          <a:p>
            <a:pPr marL="457200" indent="-457200">
              <a:buFont typeface="Arial" panose="020B0604020202020204" pitchFamily="34" charset="0"/>
              <a:buChar char="→"/>
            </a:pPr>
            <a:r>
              <a:rPr lang="de-DE" dirty="0"/>
              <a:t>Alltagsnahe Ernährungstipps, die sofort umsetzbar sind.</a:t>
            </a:r>
          </a:p>
          <a:p>
            <a:pPr marL="457200" indent="-457200">
              <a:buFont typeface="Arial" panose="020B0604020202020204" pitchFamily="34" charset="0"/>
              <a:buChar char="→"/>
            </a:pPr>
            <a:endParaRPr lang="de-DE" dirty="0"/>
          </a:p>
          <a:p>
            <a:pPr marL="457200" indent="-457200">
              <a:buFont typeface="Arial" panose="020B0604020202020204" pitchFamily="34" charset="0"/>
              <a:buChar char="→"/>
            </a:pPr>
            <a:endParaRPr lang="de-DE" dirty="0"/>
          </a:p>
          <a:p>
            <a:endParaRPr lang="de-DE" dirty="0"/>
          </a:p>
        </p:txBody>
      </p:sp>
    </p:spTree>
    <p:extLst>
      <p:ext uri="{BB962C8B-B14F-4D97-AF65-F5344CB8AC3E}">
        <p14:creationId xmlns:p14="http://schemas.microsoft.com/office/powerpoint/2010/main" val="2826665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8A15A-1F27-1B47-AD38-EB07467AD2C2}"/>
              </a:ext>
            </a:extLst>
          </p:cNvPr>
          <p:cNvSpPr>
            <a:spLocks noGrp="1"/>
          </p:cNvSpPr>
          <p:nvPr>
            <p:ph type="title"/>
          </p:nvPr>
        </p:nvSpPr>
        <p:spPr/>
        <p:txBody>
          <a:bodyPr/>
          <a:lstStyle/>
          <a:p>
            <a:r>
              <a:rPr lang="de-DE" dirty="0">
                <a:solidFill>
                  <a:srgbClr val="5CB77A"/>
                </a:solidFill>
              </a:rPr>
              <a:t>Reality Check</a:t>
            </a:r>
          </a:p>
        </p:txBody>
      </p:sp>
      <p:sp>
        <p:nvSpPr>
          <p:cNvPr id="3" name="Datumsplatzhalter 2">
            <a:extLst>
              <a:ext uri="{FF2B5EF4-FFF2-40B4-BE49-F238E27FC236}">
                <a16:creationId xmlns:a16="http://schemas.microsoft.com/office/drawing/2014/main" id="{2586E4C5-68F7-744F-A586-AD6556832904}"/>
              </a:ext>
            </a:extLst>
          </p:cNvPr>
          <p:cNvSpPr>
            <a:spLocks noGrp="1"/>
          </p:cNvSpPr>
          <p:nvPr>
            <p:ph type="dt" sz="half" idx="10"/>
          </p:nvPr>
        </p:nvSpPr>
        <p:spPr/>
        <p:txBody>
          <a:bodyPr/>
          <a:lstStyle/>
          <a:p>
            <a:fld id="{D8275874-13CE-9E4F-9D6D-0F93EED5855D}" type="datetime4">
              <a:rPr lang="de-AT" smtClean="0"/>
              <a:t>3. April 2025</a:t>
            </a:fld>
            <a:endParaRPr lang="de-DE" dirty="0"/>
          </a:p>
        </p:txBody>
      </p:sp>
      <p:sp>
        <p:nvSpPr>
          <p:cNvPr id="4" name="Foliennummernplatzhalter 3">
            <a:extLst>
              <a:ext uri="{FF2B5EF4-FFF2-40B4-BE49-F238E27FC236}">
                <a16:creationId xmlns:a16="http://schemas.microsoft.com/office/drawing/2014/main" id="{3013E143-1A2E-934B-B91F-EA8E42C8BA1B}"/>
              </a:ext>
            </a:extLst>
          </p:cNvPr>
          <p:cNvSpPr>
            <a:spLocks noGrp="1"/>
          </p:cNvSpPr>
          <p:nvPr>
            <p:ph type="sldNum" sz="quarter" idx="12"/>
          </p:nvPr>
        </p:nvSpPr>
        <p:spPr/>
        <p:txBody>
          <a:bodyPr/>
          <a:lstStyle/>
          <a:p>
            <a:fld id="{0346AE62-E75F-EC49-A7A3-6D94D8A7A2CE}" type="slidenum">
              <a:rPr lang="de-DE" smtClean="0"/>
              <a:pPr/>
              <a:t>3</a:t>
            </a:fld>
            <a:endParaRPr lang="de-DE" dirty="0"/>
          </a:p>
        </p:txBody>
      </p:sp>
      <p:sp>
        <p:nvSpPr>
          <p:cNvPr id="5" name="Textplatzhalter 4">
            <a:extLst>
              <a:ext uri="{FF2B5EF4-FFF2-40B4-BE49-F238E27FC236}">
                <a16:creationId xmlns:a16="http://schemas.microsoft.com/office/drawing/2014/main" id="{6979A876-851F-634F-803A-D20F903B38E2}"/>
              </a:ext>
            </a:extLst>
          </p:cNvPr>
          <p:cNvSpPr>
            <a:spLocks noGrp="1"/>
          </p:cNvSpPr>
          <p:nvPr>
            <p:ph type="body" sz="quarter" idx="13"/>
          </p:nvPr>
        </p:nvSpPr>
        <p:spPr>
          <a:xfrm>
            <a:off x="718932" y="2742065"/>
            <a:ext cx="6888741" cy="883637"/>
          </a:xfrm>
        </p:spPr>
        <p:txBody>
          <a:bodyPr/>
          <a:lstStyle/>
          <a:p>
            <a:pPr>
              <a:lnSpc>
                <a:spcPct val="150000"/>
              </a:lnSpc>
            </a:pPr>
            <a:r>
              <a:rPr lang="de-DE" dirty="0"/>
              <a:t>1. Schnelles Frühstück für unterwegs</a:t>
            </a:r>
          </a:p>
        </p:txBody>
      </p:sp>
      <p:sp>
        <p:nvSpPr>
          <p:cNvPr id="10" name="Textfeld 9">
            <a:extLst>
              <a:ext uri="{FF2B5EF4-FFF2-40B4-BE49-F238E27FC236}">
                <a16:creationId xmlns:a16="http://schemas.microsoft.com/office/drawing/2014/main" id="{7A626ED8-264E-5185-47AF-33191860EB48}"/>
              </a:ext>
            </a:extLst>
          </p:cNvPr>
          <p:cNvSpPr txBox="1"/>
          <p:nvPr/>
        </p:nvSpPr>
        <p:spPr>
          <a:xfrm>
            <a:off x="718932" y="2218845"/>
            <a:ext cx="3827721" cy="523220"/>
          </a:xfrm>
          <a:prstGeom prst="rect">
            <a:avLst/>
          </a:prstGeom>
          <a:noFill/>
        </p:spPr>
        <p:txBody>
          <a:bodyPr wrap="square" rtlCol="0">
            <a:spAutoFit/>
          </a:bodyPr>
          <a:lstStyle/>
          <a:p>
            <a:r>
              <a:rPr lang="de-DE" sz="2800" dirty="0">
                <a:solidFill>
                  <a:srgbClr val="565650"/>
                </a:solidFill>
                <a:latin typeface="Arial" panose="020B0604020202020204" pitchFamily="34" charset="0"/>
                <a:cs typeface="Arial" panose="020B0604020202020204" pitchFamily="34" charset="0"/>
              </a:rPr>
              <a:t>Wer</a:t>
            </a:r>
            <a:r>
              <a:rPr lang="de-DE" dirty="0"/>
              <a:t> </a:t>
            </a:r>
            <a:r>
              <a:rPr lang="de-DE" sz="2800" dirty="0">
                <a:solidFill>
                  <a:srgbClr val="565650"/>
                </a:solidFill>
                <a:latin typeface="Arial" panose="020B0604020202020204" pitchFamily="34" charset="0"/>
                <a:cs typeface="Arial" panose="020B0604020202020204" pitchFamily="34" charset="0"/>
              </a:rPr>
              <a:t>kennt das?</a:t>
            </a:r>
            <a:endParaRPr lang="de-AT" dirty="0"/>
          </a:p>
        </p:txBody>
      </p:sp>
      <p:sp>
        <p:nvSpPr>
          <p:cNvPr id="11" name="Pfeil: nach rechts 10">
            <a:extLst>
              <a:ext uri="{FF2B5EF4-FFF2-40B4-BE49-F238E27FC236}">
                <a16:creationId xmlns:a16="http://schemas.microsoft.com/office/drawing/2014/main" id="{CFB56B32-6ABE-0643-64A5-34F81A72ED8A}"/>
              </a:ext>
            </a:extLst>
          </p:cNvPr>
          <p:cNvSpPr/>
          <p:nvPr/>
        </p:nvSpPr>
        <p:spPr>
          <a:xfrm>
            <a:off x="6969641" y="3061323"/>
            <a:ext cx="792203" cy="245117"/>
          </a:xfrm>
          <a:prstGeom prst="rightArrow">
            <a:avLst/>
          </a:prstGeom>
          <a:solidFill>
            <a:srgbClr val="5CB77A"/>
          </a:solidFill>
          <a:ln>
            <a:solidFill>
              <a:srgbClr val="5656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feld 11">
            <a:extLst>
              <a:ext uri="{FF2B5EF4-FFF2-40B4-BE49-F238E27FC236}">
                <a16:creationId xmlns:a16="http://schemas.microsoft.com/office/drawing/2014/main" id="{22D2975F-A6CA-6994-727D-D9EDC2D2BA5B}"/>
              </a:ext>
            </a:extLst>
          </p:cNvPr>
          <p:cNvSpPr txBox="1"/>
          <p:nvPr/>
        </p:nvSpPr>
        <p:spPr>
          <a:xfrm>
            <a:off x="7916016" y="2922272"/>
            <a:ext cx="3392325" cy="523220"/>
          </a:xfrm>
          <a:prstGeom prst="rect">
            <a:avLst/>
          </a:prstGeom>
          <a:noFill/>
        </p:spPr>
        <p:txBody>
          <a:bodyPr wrap="square" rtlCol="0">
            <a:spAutoFit/>
          </a:bodyPr>
          <a:lstStyle/>
          <a:p>
            <a:r>
              <a:rPr lang="de-DE" sz="2800" i="1" dirty="0">
                <a:solidFill>
                  <a:srgbClr val="5CB77A"/>
                </a:solidFill>
                <a:latin typeface="Arial" panose="020B0604020202020204" pitchFamily="34" charset="0"/>
                <a:cs typeface="Arial" panose="020B0604020202020204" pitchFamily="34" charset="0"/>
              </a:rPr>
              <a:t>Croissant &amp; Kaffee</a:t>
            </a:r>
            <a:endParaRPr lang="de-AT" sz="2800" i="1" dirty="0">
              <a:solidFill>
                <a:srgbClr val="5CB77A"/>
              </a:solidFill>
              <a:latin typeface="Arial" panose="020B0604020202020204" pitchFamily="34" charset="0"/>
              <a:cs typeface="Arial" panose="020B0604020202020204" pitchFamily="34" charset="0"/>
            </a:endParaRPr>
          </a:p>
        </p:txBody>
      </p:sp>
      <p:sp>
        <p:nvSpPr>
          <p:cNvPr id="14" name="Textplatzhalter 4">
            <a:extLst>
              <a:ext uri="{FF2B5EF4-FFF2-40B4-BE49-F238E27FC236}">
                <a16:creationId xmlns:a16="http://schemas.microsoft.com/office/drawing/2014/main" id="{2E69D53F-A390-4BCA-F74D-4CDD1CD28CC1}"/>
              </a:ext>
            </a:extLst>
          </p:cNvPr>
          <p:cNvSpPr txBox="1">
            <a:spLocks/>
          </p:cNvSpPr>
          <p:nvPr/>
        </p:nvSpPr>
        <p:spPr>
          <a:xfrm>
            <a:off x="718931" y="3528922"/>
            <a:ext cx="6888741" cy="8836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5656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656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656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656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656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de-DE" dirty="0"/>
              <a:t>2. Heißhunger am Nachmittag</a:t>
            </a:r>
          </a:p>
        </p:txBody>
      </p:sp>
      <p:sp>
        <p:nvSpPr>
          <p:cNvPr id="15" name="Pfeil: nach rechts 14">
            <a:extLst>
              <a:ext uri="{FF2B5EF4-FFF2-40B4-BE49-F238E27FC236}">
                <a16:creationId xmlns:a16="http://schemas.microsoft.com/office/drawing/2014/main" id="{6195339D-2CEB-5F92-CE48-F6418F8E49F0}"/>
              </a:ext>
            </a:extLst>
          </p:cNvPr>
          <p:cNvSpPr/>
          <p:nvPr/>
        </p:nvSpPr>
        <p:spPr>
          <a:xfrm>
            <a:off x="5792541" y="3848181"/>
            <a:ext cx="792203" cy="245117"/>
          </a:xfrm>
          <a:prstGeom prst="rightArrow">
            <a:avLst/>
          </a:prstGeom>
          <a:solidFill>
            <a:srgbClr val="5CB77A"/>
          </a:solidFill>
          <a:ln>
            <a:solidFill>
              <a:srgbClr val="5656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Textfeld 15">
            <a:extLst>
              <a:ext uri="{FF2B5EF4-FFF2-40B4-BE49-F238E27FC236}">
                <a16:creationId xmlns:a16="http://schemas.microsoft.com/office/drawing/2014/main" id="{82A2F70D-7C15-9C03-6582-3133971CB710}"/>
              </a:ext>
            </a:extLst>
          </p:cNvPr>
          <p:cNvSpPr txBox="1"/>
          <p:nvPr/>
        </p:nvSpPr>
        <p:spPr>
          <a:xfrm>
            <a:off x="6845672" y="3757520"/>
            <a:ext cx="3392325" cy="523220"/>
          </a:xfrm>
          <a:prstGeom prst="rect">
            <a:avLst/>
          </a:prstGeom>
          <a:noFill/>
        </p:spPr>
        <p:txBody>
          <a:bodyPr wrap="square" rtlCol="0">
            <a:spAutoFit/>
          </a:bodyPr>
          <a:lstStyle/>
          <a:p>
            <a:r>
              <a:rPr lang="de-DE" sz="2800" i="1" dirty="0">
                <a:solidFill>
                  <a:srgbClr val="5CB77A"/>
                </a:solidFill>
                <a:latin typeface="Arial" panose="020B0604020202020204" pitchFamily="34" charset="0"/>
                <a:cs typeface="Arial" panose="020B0604020202020204" pitchFamily="34" charset="0"/>
              </a:rPr>
              <a:t>Schokoriegel</a:t>
            </a:r>
            <a:endParaRPr lang="de-AT" sz="2800" i="1" dirty="0">
              <a:solidFill>
                <a:srgbClr val="5CB77A"/>
              </a:solidFill>
              <a:latin typeface="Arial" panose="020B0604020202020204" pitchFamily="34" charset="0"/>
              <a:cs typeface="Arial" panose="020B0604020202020204" pitchFamily="34" charset="0"/>
            </a:endParaRPr>
          </a:p>
        </p:txBody>
      </p:sp>
      <p:sp>
        <p:nvSpPr>
          <p:cNvPr id="17" name="Textplatzhalter 4">
            <a:extLst>
              <a:ext uri="{FF2B5EF4-FFF2-40B4-BE49-F238E27FC236}">
                <a16:creationId xmlns:a16="http://schemas.microsoft.com/office/drawing/2014/main" id="{BC323E72-C50E-69CA-B80D-4E2CD4FF93CB}"/>
              </a:ext>
            </a:extLst>
          </p:cNvPr>
          <p:cNvSpPr txBox="1">
            <a:spLocks/>
          </p:cNvSpPr>
          <p:nvPr/>
        </p:nvSpPr>
        <p:spPr>
          <a:xfrm>
            <a:off x="718930" y="4315779"/>
            <a:ext cx="6888741" cy="8836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5656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656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656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656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656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de-DE" dirty="0"/>
              <a:t>3. Stressessen nach der Arbeit</a:t>
            </a:r>
          </a:p>
        </p:txBody>
      </p:sp>
      <p:sp>
        <p:nvSpPr>
          <p:cNvPr id="18" name="Pfeil: nach rechts 17">
            <a:extLst>
              <a:ext uri="{FF2B5EF4-FFF2-40B4-BE49-F238E27FC236}">
                <a16:creationId xmlns:a16="http://schemas.microsoft.com/office/drawing/2014/main" id="{3DB7BA20-03CB-1F29-6048-FBB752DB9491}"/>
              </a:ext>
            </a:extLst>
          </p:cNvPr>
          <p:cNvSpPr/>
          <p:nvPr/>
        </p:nvSpPr>
        <p:spPr>
          <a:xfrm>
            <a:off x="5792541" y="4634801"/>
            <a:ext cx="792203" cy="245117"/>
          </a:xfrm>
          <a:prstGeom prst="rightArrow">
            <a:avLst/>
          </a:prstGeom>
          <a:solidFill>
            <a:srgbClr val="5CB77A"/>
          </a:solidFill>
          <a:ln>
            <a:solidFill>
              <a:srgbClr val="5656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Textfeld 18">
            <a:extLst>
              <a:ext uri="{FF2B5EF4-FFF2-40B4-BE49-F238E27FC236}">
                <a16:creationId xmlns:a16="http://schemas.microsoft.com/office/drawing/2014/main" id="{BE2D94CF-8A5A-B727-0F6E-2D29CC12EB0E}"/>
              </a:ext>
            </a:extLst>
          </p:cNvPr>
          <p:cNvSpPr txBox="1"/>
          <p:nvPr/>
        </p:nvSpPr>
        <p:spPr>
          <a:xfrm>
            <a:off x="6845671" y="4544377"/>
            <a:ext cx="3392325" cy="523220"/>
          </a:xfrm>
          <a:prstGeom prst="rect">
            <a:avLst/>
          </a:prstGeom>
          <a:noFill/>
        </p:spPr>
        <p:txBody>
          <a:bodyPr wrap="square" rtlCol="0">
            <a:spAutoFit/>
          </a:bodyPr>
          <a:lstStyle/>
          <a:p>
            <a:r>
              <a:rPr lang="de-DE" sz="2800" i="1" dirty="0">
                <a:solidFill>
                  <a:srgbClr val="5CB77A"/>
                </a:solidFill>
                <a:latin typeface="Arial" panose="020B0604020202020204" pitchFamily="34" charset="0"/>
                <a:cs typeface="Arial" panose="020B0604020202020204" pitchFamily="34" charset="0"/>
              </a:rPr>
              <a:t>Pizza oder Burger</a:t>
            </a:r>
            <a:endParaRPr lang="de-AT" sz="2800" i="1" dirty="0">
              <a:solidFill>
                <a:srgbClr val="5CB77A"/>
              </a:solidFill>
              <a:latin typeface="Arial" panose="020B0604020202020204" pitchFamily="34" charset="0"/>
              <a:cs typeface="Arial" panose="020B0604020202020204" pitchFamily="34" charset="0"/>
            </a:endParaRPr>
          </a:p>
        </p:txBody>
      </p:sp>
      <p:sp>
        <p:nvSpPr>
          <p:cNvPr id="20" name="Textfeld 19">
            <a:extLst>
              <a:ext uri="{FF2B5EF4-FFF2-40B4-BE49-F238E27FC236}">
                <a16:creationId xmlns:a16="http://schemas.microsoft.com/office/drawing/2014/main" id="{2B27B9BB-9E65-E9E7-A68C-7151112686F0}"/>
              </a:ext>
            </a:extLst>
          </p:cNvPr>
          <p:cNvSpPr txBox="1"/>
          <p:nvPr/>
        </p:nvSpPr>
        <p:spPr>
          <a:xfrm>
            <a:off x="2161522" y="5379130"/>
            <a:ext cx="7262037" cy="523220"/>
          </a:xfrm>
          <a:prstGeom prst="rect">
            <a:avLst/>
          </a:prstGeom>
          <a:noFill/>
        </p:spPr>
        <p:txBody>
          <a:bodyPr wrap="square" rtlCol="0">
            <a:spAutoFit/>
          </a:bodyPr>
          <a:lstStyle/>
          <a:p>
            <a:r>
              <a:rPr lang="de-DE" sz="2800" b="1" i="1" dirty="0">
                <a:solidFill>
                  <a:srgbClr val="565650"/>
                </a:solidFill>
                <a:latin typeface="Arial" panose="020B0604020202020204" pitchFamily="34" charset="0"/>
                <a:cs typeface="Arial" panose="020B0604020202020204" pitchFamily="34" charset="0"/>
              </a:rPr>
              <a:t>Welches</a:t>
            </a:r>
            <a:r>
              <a:rPr lang="de-DE" b="1" i="1" dirty="0"/>
              <a:t> </a:t>
            </a:r>
            <a:r>
              <a:rPr lang="de-DE" sz="2800" b="1" i="1" dirty="0">
                <a:solidFill>
                  <a:srgbClr val="565650"/>
                </a:solidFill>
                <a:latin typeface="Arial" panose="020B0604020202020204" pitchFamily="34" charset="0"/>
                <a:cs typeface="Arial" panose="020B0604020202020204" pitchFamily="34" charset="0"/>
              </a:rPr>
              <a:t>Szenario kennt ihr am besten?</a:t>
            </a:r>
            <a:endParaRPr lang="de-AT" sz="2800" b="1" i="1" dirty="0">
              <a:solidFill>
                <a:srgbClr val="5656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76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fade">
                                      <p:cBhvr>
                                        <p:cTn id="42" dur="500"/>
                                        <p:tgtEl>
                                          <p:spTgt spid="1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P spid="11" grpId="0" animBg="1"/>
      <p:bldP spid="12" grpId="0"/>
      <p:bldP spid="14" grpId="0" build="p"/>
      <p:bldP spid="15" grpId="0" animBg="1"/>
      <p:bldP spid="16" grpId="0"/>
      <p:bldP spid="17" grpId="0" build="p"/>
      <p:bldP spid="18" grpId="0" animBg="1"/>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32D0B-5B77-A971-F411-CEFBCECB4AA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08DD52C-8D86-4D1A-FE87-F1BC1071C0DA}"/>
              </a:ext>
            </a:extLst>
          </p:cNvPr>
          <p:cNvSpPr>
            <a:spLocks noGrp="1"/>
          </p:cNvSpPr>
          <p:nvPr>
            <p:ph type="title"/>
          </p:nvPr>
        </p:nvSpPr>
        <p:spPr/>
        <p:txBody>
          <a:bodyPr/>
          <a:lstStyle/>
          <a:p>
            <a:r>
              <a:rPr lang="de-DE" dirty="0">
                <a:solidFill>
                  <a:srgbClr val="5CB77A"/>
                </a:solidFill>
              </a:rPr>
              <a:t>Warum passiert das eigentlich?</a:t>
            </a:r>
          </a:p>
        </p:txBody>
      </p:sp>
      <p:sp>
        <p:nvSpPr>
          <p:cNvPr id="3" name="Datumsplatzhalter 2">
            <a:extLst>
              <a:ext uri="{FF2B5EF4-FFF2-40B4-BE49-F238E27FC236}">
                <a16:creationId xmlns:a16="http://schemas.microsoft.com/office/drawing/2014/main" id="{6EC234DA-6212-8F7C-6325-733560C81EE6}"/>
              </a:ext>
            </a:extLst>
          </p:cNvPr>
          <p:cNvSpPr>
            <a:spLocks noGrp="1"/>
          </p:cNvSpPr>
          <p:nvPr>
            <p:ph type="dt" sz="half" idx="10"/>
          </p:nvPr>
        </p:nvSpPr>
        <p:spPr/>
        <p:txBody>
          <a:bodyPr/>
          <a:lstStyle/>
          <a:p>
            <a:fld id="{D8275874-13CE-9E4F-9D6D-0F93EED5855D}" type="datetime4">
              <a:rPr lang="de-AT" smtClean="0"/>
              <a:t>3. April 2025</a:t>
            </a:fld>
            <a:endParaRPr lang="de-DE" dirty="0"/>
          </a:p>
        </p:txBody>
      </p:sp>
      <p:sp>
        <p:nvSpPr>
          <p:cNvPr id="4" name="Foliennummernplatzhalter 3">
            <a:extLst>
              <a:ext uri="{FF2B5EF4-FFF2-40B4-BE49-F238E27FC236}">
                <a16:creationId xmlns:a16="http://schemas.microsoft.com/office/drawing/2014/main" id="{97FC2763-E655-0004-2F76-61319187D7C4}"/>
              </a:ext>
            </a:extLst>
          </p:cNvPr>
          <p:cNvSpPr>
            <a:spLocks noGrp="1"/>
          </p:cNvSpPr>
          <p:nvPr>
            <p:ph type="sldNum" sz="quarter" idx="12"/>
          </p:nvPr>
        </p:nvSpPr>
        <p:spPr/>
        <p:txBody>
          <a:bodyPr/>
          <a:lstStyle/>
          <a:p>
            <a:fld id="{0346AE62-E75F-EC49-A7A3-6D94D8A7A2CE}" type="slidenum">
              <a:rPr lang="de-DE" smtClean="0"/>
              <a:pPr/>
              <a:t>4</a:t>
            </a:fld>
            <a:endParaRPr lang="de-DE" dirty="0"/>
          </a:p>
        </p:txBody>
      </p:sp>
      <p:pic>
        <p:nvPicPr>
          <p:cNvPr id="1026" name="Picture 2" descr="Wie kann ich erfolgreich mit Stress umgehen? | Hogrefe">
            <a:extLst>
              <a:ext uri="{FF2B5EF4-FFF2-40B4-BE49-F238E27FC236}">
                <a16:creationId xmlns:a16="http://schemas.microsoft.com/office/drawing/2014/main" id="{5EBFC232-8FDA-397B-B03E-D6E3D99F6C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7386" y="3717775"/>
            <a:ext cx="2914248" cy="1942232"/>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FA058DEC-AC22-AFEC-FC34-7AB48DBCE384}"/>
              </a:ext>
            </a:extLst>
          </p:cNvPr>
          <p:cNvSpPr txBox="1"/>
          <p:nvPr/>
        </p:nvSpPr>
        <p:spPr>
          <a:xfrm>
            <a:off x="2867386" y="5782724"/>
            <a:ext cx="2450726" cy="307777"/>
          </a:xfrm>
          <a:prstGeom prst="rect">
            <a:avLst/>
          </a:prstGeom>
          <a:noFill/>
        </p:spPr>
        <p:txBody>
          <a:bodyPr wrap="square">
            <a:spAutoFit/>
          </a:bodyPr>
          <a:lstStyle/>
          <a:p>
            <a:r>
              <a:rPr lang="de-AT" sz="700" dirty="0"/>
              <a:t>https://www.hogrefe.com/de/thema/wie-kann-ich-erfolgreich-mit-stress-umgehen</a:t>
            </a:r>
          </a:p>
        </p:txBody>
      </p:sp>
      <p:pic>
        <p:nvPicPr>
          <p:cNvPr id="1028" name="Picture 4">
            <a:extLst>
              <a:ext uri="{FF2B5EF4-FFF2-40B4-BE49-F238E27FC236}">
                <a16:creationId xmlns:a16="http://schemas.microsoft.com/office/drawing/2014/main" id="{5821EF51-57A3-90C4-110B-7192BC198D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6999" y="3711236"/>
            <a:ext cx="3128683" cy="1955427"/>
          </a:xfrm>
          <a:prstGeom prst="rect">
            <a:avLst/>
          </a:prstGeom>
          <a:noFill/>
          <a:extLst>
            <a:ext uri="{909E8E84-426E-40DD-AFC4-6F175D3DCCD1}">
              <a14:hiddenFill xmlns:a14="http://schemas.microsoft.com/office/drawing/2010/main">
                <a:solidFill>
                  <a:srgbClr val="FFFFFF"/>
                </a:solidFill>
              </a14:hiddenFill>
            </a:ext>
          </a:extLst>
        </p:spPr>
      </p:pic>
      <p:sp>
        <p:nvSpPr>
          <p:cNvPr id="20" name="Textfeld 19">
            <a:extLst>
              <a:ext uri="{FF2B5EF4-FFF2-40B4-BE49-F238E27FC236}">
                <a16:creationId xmlns:a16="http://schemas.microsoft.com/office/drawing/2014/main" id="{DA6C796B-3E37-A618-43C8-0EAB811FA8C0}"/>
              </a:ext>
            </a:extLst>
          </p:cNvPr>
          <p:cNvSpPr txBox="1"/>
          <p:nvPr/>
        </p:nvSpPr>
        <p:spPr>
          <a:xfrm>
            <a:off x="6476999" y="5751947"/>
            <a:ext cx="2513678" cy="307777"/>
          </a:xfrm>
          <a:prstGeom prst="rect">
            <a:avLst/>
          </a:prstGeom>
          <a:noFill/>
        </p:spPr>
        <p:txBody>
          <a:bodyPr wrap="square">
            <a:spAutoFit/>
          </a:bodyPr>
          <a:lstStyle/>
          <a:p>
            <a:r>
              <a:rPr lang="de-AT" sz="700" dirty="0"/>
              <a:t>https://www.receptura.de/magazin/Den-Blutzucker-im-Griff-behalten-die-Ernaehrung-ist-entscheidend-5001</a:t>
            </a:r>
          </a:p>
        </p:txBody>
      </p:sp>
      <p:sp>
        <p:nvSpPr>
          <p:cNvPr id="21" name="Textfeld 20">
            <a:extLst>
              <a:ext uri="{FF2B5EF4-FFF2-40B4-BE49-F238E27FC236}">
                <a16:creationId xmlns:a16="http://schemas.microsoft.com/office/drawing/2014/main" id="{7351C857-A498-EE94-7071-64886B5C33F0}"/>
              </a:ext>
            </a:extLst>
          </p:cNvPr>
          <p:cNvSpPr txBox="1"/>
          <p:nvPr/>
        </p:nvSpPr>
        <p:spPr>
          <a:xfrm>
            <a:off x="3233764" y="2512307"/>
            <a:ext cx="5728447" cy="523220"/>
          </a:xfrm>
          <a:prstGeom prst="rect">
            <a:avLst/>
          </a:prstGeom>
          <a:noFill/>
        </p:spPr>
        <p:txBody>
          <a:bodyPr wrap="square" rtlCol="0">
            <a:spAutoFit/>
          </a:bodyPr>
          <a:lstStyle/>
          <a:p>
            <a:pPr algn="ctr"/>
            <a:r>
              <a:rPr lang="de-DE" sz="2800" b="1" dirty="0">
                <a:solidFill>
                  <a:srgbClr val="56565A"/>
                </a:solidFill>
                <a:latin typeface="Arial" panose="020B0604020202020204" pitchFamily="34" charset="0"/>
                <a:cs typeface="Arial" panose="020B0604020202020204" pitchFamily="34" charset="0"/>
              </a:rPr>
              <a:t>Die</a:t>
            </a:r>
            <a:r>
              <a:rPr lang="de-DE" b="1" dirty="0">
                <a:solidFill>
                  <a:srgbClr val="56565A"/>
                </a:solidFill>
              </a:rPr>
              <a:t> </a:t>
            </a:r>
            <a:r>
              <a:rPr lang="de-DE" sz="2800" b="1" dirty="0">
                <a:solidFill>
                  <a:srgbClr val="56565A"/>
                </a:solidFill>
                <a:latin typeface="Arial" panose="020B0604020202020204" pitchFamily="34" charset="0"/>
                <a:cs typeface="Arial" panose="020B0604020202020204" pitchFamily="34" charset="0"/>
              </a:rPr>
              <a:t>zwei</a:t>
            </a:r>
            <a:r>
              <a:rPr lang="de-DE" b="1" dirty="0">
                <a:solidFill>
                  <a:srgbClr val="56565A"/>
                </a:solidFill>
              </a:rPr>
              <a:t> </a:t>
            </a:r>
            <a:r>
              <a:rPr lang="de-DE" sz="2800" b="1" dirty="0">
                <a:solidFill>
                  <a:srgbClr val="56565A"/>
                </a:solidFill>
                <a:latin typeface="Arial" panose="020B0604020202020204" pitchFamily="34" charset="0"/>
                <a:cs typeface="Arial" panose="020B0604020202020204" pitchFamily="34" charset="0"/>
              </a:rPr>
              <a:t>Hauptschuldigen sind…</a:t>
            </a:r>
            <a:endParaRPr lang="de-AT" sz="2800" b="1" dirty="0">
              <a:solidFill>
                <a:srgbClr val="56565A"/>
              </a:solidFill>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27D336DB-9F4F-AF93-C645-C8844DA0319B}"/>
              </a:ext>
            </a:extLst>
          </p:cNvPr>
          <p:cNvSpPr txBox="1"/>
          <p:nvPr/>
        </p:nvSpPr>
        <p:spPr>
          <a:xfrm>
            <a:off x="3338666" y="3262943"/>
            <a:ext cx="1508166" cy="523220"/>
          </a:xfrm>
          <a:prstGeom prst="rect">
            <a:avLst/>
          </a:prstGeom>
          <a:noFill/>
        </p:spPr>
        <p:txBody>
          <a:bodyPr wrap="square" rtlCol="0">
            <a:spAutoFit/>
          </a:bodyPr>
          <a:lstStyle/>
          <a:p>
            <a:pPr algn="ctr"/>
            <a:r>
              <a:rPr lang="de-DE" sz="2800" b="1" dirty="0">
                <a:solidFill>
                  <a:srgbClr val="5CB77A"/>
                </a:solidFill>
              </a:rPr>
              <a:t>Stress</a:t>
            </a:r>
            <a:endParaRPr lang="de-AT" sz="2800" b="1" dirty="0">
              <a:solidFill>
                <a:srgbClr val="5CB77A"/>
              </a:solidFill>
            </a:endParaRPr>
          </a:p>
        </p:txBody>
      </p:sp>
      <p:sp>
        <p:nvSpPr>
          <p:cNvPr id="6" name="Textfeld 5">
            <a:extLst>
              <a:ext uri="{FF2B5EF4-FFF2-40B4-BE49-F238E27FC236}">
                <a16:creationId xmlns:a16="http://schemas.microsoft.com/office/drawing/2014/main" id="{3D1DB78B-BF94-B4A9-01C1-04E802F3AE16}"/>
              </a:ext>
            </a:extLst>
          </p:cNvPr>
          <p:cNvSpPr txBox="1"/>
          <p:nvPr/>
        </p:nvSpPr>
        <p:spPr>
          <a:xfrm>
            <a:off x="7254633" y="3262943"/>
            <a:ext cx="1854683" cy="523220"/>
          </a:xfrm>
          <a:prstGeom prst="rect">
            <a:avLst/>
          </a:prstGeom>
          <a:noFill/>
        </p:spPr>
        <p:txBody>
          <a:bodyPr wrap="square" rtlCol="0">
            <a:spAutoFit/>
          </a:bodyPr>
          <a:lstStyle/>
          <a:p>
            <a:pPr algn="ctr"/>
            <a:r>
              <a:rPr lang="de-DE" sz="2800" b="1" dirty="0">
                <a:solidFill>
                  <a:srgbClr val="5CB77A"/>
                </a:solidFill>
              </a:rPr>
              <a:t>Blutzucker</a:t>
            </a:r>
            <a:endParaRPr lang="de-AT" sz="2800" b="1" dirty="0">
              <a:solidFill>
                <a:srgbClr val="5CB77A"/>
              </a:solidFill>
            </a:endParaRPr>
          </a:p>
        </p:txBody>
      </p:sp>
    </p:spTree>
    <p:extLst>
      <p:ext uri="{BB962C8B-B14F-4D97-AF65-F5344CB8AC3E}">
        <p14:creationId xmlns:p14="http://schemas.microsoft.com/office/powerpoint/2010/main" val="168878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21"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71D41-5FFC-4EBB-2666-E0AAECE37F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54A4476-13FC-F700-1EDA-668F63A3C01E}"/>
              </a:ext>
            </a:extLst>
          </p:cNvPr>
          <p:cNvSpPr>
            <a:spLocks noGrp="1"/>
          </p:cNvSpPr>
          <p:nvPr>
            <p:ph type="title"/>
          </p:nvPr>
        </p:nvSpPr>
        <p:spPr/>
        <p:txBody>
          <a:bodyPr/>
          <a:lstStyle/>
          <a:p>
            <a:r>
              <a:rPr lang="de-DE" dirty="0">
                <a:solidFill>
                  <a:srgbClr val="5CB77A"/>
                </a:solidFill>
              </a:rPr>
              <a:t>Warum passiert das eigentlich?</a:t>
            </a:r>
          </a:p>
        </p:txBody>
      </p:sp>
      <p:sp>
        <p:nvSpPr>
          <p:cNvPr id="3" name="Datumsplatzhalter 2">
            <a:extLst>
              <a:ext uri="{FF2B5EF4-FFF2-40B4-BE49-F238E27FC236}">
                <a16:creationId xmlns:a16="http://schemas.microsoft.com/office/drawing/2014/main" id="{8D33F4FD-4202-9366-3406-A8F2559EE078}"/>
              </a:ext>
            </a:extLst>
          </p:cNvPr>
          <p:cNvSpPr>
            <a:spLocks noGrp="1"/>
          </p:cNvSpPr>
          <p:nvPr>
            <p:ph type="dt" sz="half" idx="10"/>
          </p:nvPr>
        </p:nvSpPr>
        <p:spPr/>
        <p:txBody>
          <a:bodyPr/>
          <a:lstStyle/>
          <a:p>
            <a:fld id="{D8275874-13CE-9E4F-9D6D-0F93EED5855D}" type="datetime4">
              <a:rPr lang="de-AT" smtClean="0"/>
              <a:t>3. April 2025</a:t>
            </a:fld>
            <a:endParaRPr lang="de-DE" dirty="0"/>
          </a:p>
        </p:txBody>
      </p:sp>
      <p:sp>
        <p:nvSpPr>
          <p:cNvPr id="4" name="Foliennummernplatzhalter 3">
            <a:extLst>
              <a:ext uri="{FF2B5EF4-FFF2-40B4-BE49-F238E27FC236}">
                <a16:creationId xmlns:a16="http://schemas.microsoft.com/office/drawing/2014/main" id="{4FD6EAEE-8E63-BB9B-589E-A21798F40CED}"/>
              </a:ext>
            </a:extLst>
          </p:cNvPr>
          <p:cNvSpPr>
            <a:spLocks noGrp="1"/>
          </p:cNvSpPr>
          <p:nvPr>
            <p:ph type="sldNum" sz="quarter" idx="12"/>
          </p:nvPr>
        </p:nvSpPr>
        <p:spPr/>
        <p:txBody>
          <a:bodyPr/>
          <a:lstStyle/>
          <a:p>
            <a:fld id="{0346AE62-E75F-EC49-A7A3-6D94D8A7A2CE}" type="slidenum">
              <a:rPr lang="de-DE" smtClean="0"/>
              <a:pPr/>
              <a:t>5</a:t>
            </a:fld>
            <a:endParaRPr lang="de-DE" dirty="0"/>
          </a:p>
        </p:txBody>
      </p:sp>
      <p:sp>
        <p:nvSpPr>
          <p:cNvPr id="6" name="Textfeld 5">
            <a:extLst>
              <a:ext uri="{FF2B5EF4-FFF2-40B4-BE49-F238E27FC236}">
                <a16:creationId xmlns:a16="http://schemas.microsoft.com/office/drawing/2014/main" id="{EAB4C0BF-F9D0-55ED-C4EB-5F59A0D8874E}"/>
              </a:ext>
            </a:extLst>
          </p:cNvPr>
          <p:cNvSpPr txBox="1"/>
          <p:nvPr/>
        </p:nvSpPr>
        <p:spPr>
          <a:xfrm>
            <a:off x="718932" y="2514600"/>
            <a:ext cx="10509362" cy="658835"/>
          </a:xfrm>
          <a:prstGeom prst="rect">
            <a:avLst/>
          </a:prstGeom>
          <a:noFill/>
        </p:spPr>
        <p:txBody>
          <a:bodyPr wrap="square" rtlCol="0">
            <a:spAutoFit/>
          </a:bodyPr>
          <a:lstStyle/>
          <a:p>
            <a:pPr marL="342900" indent="-342900">
              <a:lnSpc>
                <a:spcPct val="150000"/>
              </a:lnSpc>
              <a:buFont typeface="+mj-lt"/>
              <a:buAutoNum type="arabicPeriod"/>
            </a:pPr>
            <a:r>
              <a:rPr lang="de-DE" sz="2800" dirty="0">
                <a:solidFill>
                  <a:srgbClr val="565650"/>
                </a:solidFill>
                <a:latin typeface="Arial" panose="020B0604020202020204" pitchFamily="34" charset="0"/>
                <a:cs typeface="Arial" panose="020B0604020202020204" pitchFamily="34" charset="0"/>
              </a:rPr>
              <a:t>Stress</a:t>
            </a:r>
            <a:r>
              <a:rPr lang="de-DE" dirty="0"/>
              <a:t> </a:t>
            </a:r>
            <a:r>
              <a:rPr lang="de-DE" sz="2800" dirty="0">
                <a:solidFill>
                  <a:srgbClr val="565650"/>
                </a:solidFill>
                <a:latin typeface="Arial" panose="020B0604020202020204" pitchFamily="34" charset="0"/>
                <a:cs typeface="Arial" panose="020B0604020202020204" pitchFamily="34" charset="0"/>
              </a:rPr>
              <a:t>aktiviert</a:t>
            </a:r>
            <a:r>
              <a:rPr lang="de-DE" dirty="0"/>
              <a:t> </a:t>
            </a:r>
            <a:r>
              <a:rPr lang="de-DE" sz="2800" dirty="0">
                <a:solidFill>
                  <a:srgbClr val="565650"/>
                </a:solidFill>
                <a:latin typeface="Arial" panose="020B0604020202020204" pitchFamily="34" charset="0"/>
                <a:cs typeface="Arial" panose="020B0604020202020204" pitchFamily="34" charset="0"/>
              </a:rPr>
              <a:t>das</a:t>
            </a:r>
            <a:r>
              <a:rPr lang="de-DE" dirty="0"/>
              <a:t> </a:t>
            </a:r>
            <a:r>
              <a:rPr lang="de-DE" sz="2800" dirty="0">
                <a:solidFill>
                  <a:srgbClr val="565650"/>
                </a:solidFill>
                <a:latin typeface="Arial" panose="020B0604020202020204" pitchFamily="34" charset="0"/>
                <a:cs typeface="Arial" panose="020B0604020202020204" pitchFamily="34" charset="0"/>
              </a:rPr>
              <a:t>Notfallprogramm: „Gefahr“</a:t>
            </a:r>
          </a:p>
        </p:txBody>
      </p:sp>
      <p:pic>
        <p:nvPicPr>
          <p:cNvPr id="2050" name="Picture 2" descr="Vector Illustration der Gefahr Singt und Symbole 146136 Vektor Kunst bei  Vecteezy">
            <a:extLst>
              <a:ext uri="{FF2B5EF4-FFF2-40B4-BE49-F238E27FC236}">
                <a16:creationId xmlns:a16="http://schemas.microsoft.com/office/drawing/2014/main" id="{5041CC94-DC20-BDC4-AEB9-FDAA4F9C7C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071" y="4733365"/>
            <a:ext cx="2227074" cy="1558952"/>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12DB4D7D-C38E-50D7-31D9-85D22BD1E95B}"/>
              </a:ext>
            </a:extLst>
          </p:cNvPr>
          <p:cNvSpPr txBox="1"/>
          <p:nvPr/>
        </p:nvSpPr>
        <p:spPr>
          <a:xfrm>
            <a:off x="2582957" y="6292317"/>
            <a:ext cx="1415302" cy="369332"/>
          </a:xfrm>
          <a:prstGeom prst="rect">
            <a:avLst/>
          </a:prstGeom>
          <a:noFill/>
        </p:spPr>
        <p:txBody>
          <a:bodyPr wrap="square">
            <a:spAutoFit/>
          </a:bodyPr>
          <a:lstStyle/>
          <a:p>
            <a:r>
              <a:rPr lang="de-AT" sz="600" dirty="0"/>
              <a:t>https://de.vecteezy.com/vektorkunst/146136-vector-illustration-der-gefahr-singt-und-symbole</a:t>
            </a:r>
          </a:p>
        </p:txBody>
      </p:sp>
      <p:pic>
        <p:nvPicPr>
          <p:cNvPr id="2052" name="Picture 4" descr="Schokolade - Alles was Du wissen musst über Schokolade">
            <a:extLst>
              <a:ext uri="{FF2B5EF4-FFF2-40B4-BE49-F238E27FC236}">
                <a16:creationId xmlns:a16="http://schemas.microsoft.com/office/drawing/2014/main" id="{22A67585-40D5-A732-EA6F-33A2DC65B9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6533" y="4916178"/>
            <a:ext cx="2063890" cy="1376139"/>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98B2FE91-88B9-16C5-1BAD-FAB24A4974D0}"/>
              </a:ext>
            </a:extLst>
          </p:cNvPr>
          <p:cNvSpPr txBox="1"/>
          <p:nvPr/>
        </p:nvSpPr>
        <p:spPr>
          <a:xfrm>
            <a:off x="4686533" y="6373066"/>
            <a:ext cx="1754608" cy="184666"/>
          </a:xfrm>
          <a:prstGeom prst="rect">
            <a:avLst/>
          </a:prstGeom>
          <a:noFill/>
        </p:spPr>
        <p:txBody>
          <a:bodyPr wrap="square">
            <a:spAutoFit/>
          </a:bodyPr>
          <a:lstStyle/>
          <a:p>
            <a:r>
              <a:rPr lang="de-AT" sz="600" dirty="0"/>
              <a:t>https://schokoinfo.de/schokolade/</a:t>
            </a:r>
          </a:p>
        </p:txBody>
      </p:sp>
      <p:sp>
        <p:nvSpPr>
          <p:cNvPr id="13" name="Textfeld 12">
            <a:extLst>
              <a:ext uri="{FF2B5EF4-FFF2-40B4-BE49-F238E27FC236}">
                <a16:creationId xmlns:a16="http://schemas.microsoft.com/office/drawing/2014/main" id="{2A02C4D5-BB0B-E66E-C0FC-F3CA36AC9B42}"/>
              </a:ext>
            </a:extLst>
          </p:cNvPr>
          <p:cNvSpPr txBox="1"/>
          <p:nvPr/>
        </p:nvSpPr>
        <p:spPr>
          <a:xfrm>
            <a:off x="729957" y="3184738"/>
            <a:ext cx="10509362" cy="658835"/>
          </a:xfrm>
          <a:prstGeom prst="rect">
            <a:avLst/>
          </a:prstGeom>
          <a:noFill/>
        </p:spPr>
        <p:txBody>
          <a:bodyPr wrap="square" rtlCol="0">
            <a:spAutoFit/>
          </a:bodyPr>
          <a:lstStyle/>
          <a:p>
            <a:pPr>
              <a:lnSpc>
                <a:spcPct val="150000"/>
              </a:lnSpc>
            </a:pPr>
            <a:r>
              <a:rPr lang="de-DE" sz="2800" dirty="0">
                <a:solidFill>
                  <a:srgbClr val="565650"/>
                </a:solidFill>
                <a:latin typeface="Arial" panose="020B0604020202020204" pitchFamily="34" charset="0"/>
                <a:cs typeface="Arial" panose="020B0604020202020204" pitchFamily="34" charset="0"/>
              </a:rPr>
              <a:t>2. Du greifst zu einer schnellen Energiequelle z.B. Schokolade</a:t>
            </a:r>
          </a:p>
        </p:txBody>
      </p:sp>
      <p:sp>
        <p:nvSpPr>
          <p:cNvPr id="14" name="Textfeld 13">
            <a:extLst>
              <a:ext uri="{FF2B5EF4-FFF2-40B4-BE49-F238E27FC236}">
                <a16:creationId xmlns:a16="http://schemas.microsoft.com/office/drawing/2014/main" id="{2E625301-8766-CCDB-3244-A843CCC663D5}"/>
              </a:ext>
            </a:extLst>
          </p:cNvPr>
          <p:cNvSpPr txBox="1"/>
          <p:nvPr/>
        </p:nvSpPr>
        <p:spPr>
          <a:xfrm>
            <a:off x="718932" y="3843573"/>
            <a:ext cx="10509362" cy="658835"/>
          </a:xfrm>
          <a:prstGeom prst="rect">
            <a:avLst/>
          </a:prstGeom>
          <a:noFill/>
        </p:spPr>
        <p:txBody>
          <a:bodyPr wrap="square" rtlCol="0">
            <a:spAutoFit/>
          </a:bodyPr>
          <a:lstStyle/>
          <a:p>
            <a:pPr>
              <a:lnSpc>
                <a:spcPct val="150000"/>
              </a:lnSpc>
            </a:pPr>
            <a:r>
              <a:rPr lang="de-DE" sz="2800" dirty="0">
                <a:solidFill>
                  <a:srgbClr val="56565A"/>
                </a:solidFill>
                <a:latin typeface="Arial" panose="020B0604020202020204" pitchFamily="34" charset="0"/>
                <a:cs typeface="Arial" panose="020B0604020202020204" pitchFamily="34" charset="0"/>
              </a:rPr>
              <a:t>3. Blutzucker-Achterbahn</a:t>
            </a:r>
          </a:p>
        </p:txBody>
      </p:sp>
      <p:pic>
        <p:nvPicPr>
          <p:cNvPr id="2053" name="Picture 5">
            <a:extLst>
              <a:ext uri="{FF2B5EF4-FFF2-40B4-BE49-F238E27FC236}">
                <a16:creationId xmlns:a16="http://schemas.microsoft.com/office/drawing/2014/main" id="{10F0CAB6-5EB3-EAEA-F6E6-EECCB936BF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6122" y="4754905"/>
            <a:ext cx="1546413" cy="15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4">
            <a:extLst>
              <a:ext uri="{FF2B5EF4-FFF2-40B4-BE49-F238E27FC236}">
                <a16:creationId xmlns:a16="http://schemas.microsoft.com/office/drawing/2014/main" id="{169A7447-23AC-30F5-8981-125E618C404D}"/>
              </a:ext>
            </a:extLst>
          </p:cNvPr>
          <p:cNvSpPr txBox="1"/>
          <p:nvPr/>
        </p:nvSpPr>
        <p:spPr>
          <a:xfrm>
            <a:off x="7216122" y="6373066"/>
            <a:ext cx="1754608" cy="184666"/>
          </a:xfrm>
          <a:prstGeom prst="rect">
            <a:avLst/>
          </a:prstGeom>
          <a:noFill/>
        </p:spPr>
        <p:txBody>
          <a:bodyPr wrap="square">
            <a:spAutoFit/>
          </a:bodyPr>
          <a:lstStyle/>
          <a:p>
            <a:r>
              <a:rPr lang="de-DE" sz="600" dirty="0"/>
              <a:t>KI generiert</a:t>
            </a:r>
            <a:endParaRPr lang="de-AT" sz="600" dirty="0"/>
          </a:p>
        </p:txBody>
      </p:sp>
    </p:spTree>
    <p:extLst>
      <p:ext uri="{BB962C8B-B14F-4D97-AF65-F5344CB8AC3E}">
        <p14:creationId xmlns:p14="http://schemas.microsoft.com/office/powerpoint/2010/main" val="369280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3"/>
                                        </p:tgtEl>
                                        <p:attrNameLst>
                                          <p:attrName>style.visibility</p:attrName>
                                        </p:attrNameLst>
                                      </p:cBhvr>
                                      <p:to>
                                        <p:strVal val="visible"/>
                                      </p:to>
                                    </p:set>
                                    <p:animEffect transition="in" filter="fade">
                                      <p:cBhvr>
                                        <p:cTn id="32"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F34D8-453B-F759-7179-FE6E991614A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0A7C7E-689F-CC5E-18DB-6AD60DAFF74D}"/>
              </a:ext>
            </a:extLst>
          </p:cNvPr>
          <p:cNvSpPr>
            <a:spLocks noGrp="1"/>
          </p:cNvSpPr>
          <p:nvPr>
            <p:ph type="title"/>
          </p:nvPr>
        </p:nvSpPr>
        <p:spPr/>
        <p:txBody>
          <a:bodyPr/>
          <a:lstStyle/>
          <a:p>
            <a:r>
              <a:rPr lang="de-DE" dirty="0">
                <a:solidFill>
                  <a:srgbClr val="5CB77A"/>
                </a:solidFill>
              </a:rPr>
              <a:t>Welches Lebensmittel ist besser?</a:t>
            </a:r>
          </a:p>
        </p:txBody>
      </p:sp>
      <p:sp>
        <p:nvSpPr>
          <p:cNvPr id="3" name="Datumsplatzhalter 2">
            <a:extLst>
              <a:ext uri="{FF2B5EF4-FFF2-40B4-BE49-F238E27FC236}">
                <a16:creationId xmlns:a16="http://schemas.microsoft.com/office/drawing/2014/main" id="{23C91C75-BABB-D689-8E08-38044761CE97}"/>
              </a:ext>
            </a:extLst>
          </p:cNvPr>
          <p:cNvSpPr>
            <a:spLocks noGrp="1"/>
          </p:cNvSpPr>
          <p:nvPr>
            <p:ph type="dt" sz="half" idx="10"/>
          </p:nvPr>
        </p:nvSpPr>
        <p:spPr/>
        <p:txBody>
          <a:bodyPr/>
          <a:lstStyle/>
          <a:p>
            <a:fld id="{D8275874-13CE-9E4F-9D6D-0F93EED5855D}" type="datetime4">
              <a:rPr lang="de-AT" smtClean="0"/>
              <a:t>3. April 2025</a:t>
            </a:fld>
            <a:endParaRPr lang="de-DE" dirty="0"/>
          </a:p>
        </p:txBody>
      </p:sp>
      <p:sp>
        <p:nvSpPr>
          <p:cNvPr id="4" name="Foliennummernplatzhalter 3">
            <a:extLst>
              <a:ext uri="{FF2B5EF4-FFF2-40B4-BE49-F238E27FC236}">
                <a16:creationId xmlns:a16="http://schemas.microsoft.com/office/drawing/2014/main" id="{94F5BF71-45C6-4DCA-C518-E35C8EA20375}"/>
              </a:ext>
            </a:extLst>
          </p:cNvPr>
          <p:cNvSpPr>
            <a:spLocks noGrp="1"/>
          </p:cNvSpPr>
          <p:nvPr>
            <p:ph type="sldNum" sz="quarter" idx="12"/>
          </p:nvPr>
        </p:nvSpPr>
        <p:spPr/>
        <p:txBody>
          <a:bodyPr/>
          <a:lstStyle/>
          <a:p>
            <a:fld id="{0346AE62-E75F-EC49-A7A3-6D94D8A7A2CE}" type="slidenum">
              <a:rPr lang="de-DE" smtClean="0"/>
              <a:pPr/>
              <a:t>6</a:t>
            </a:fld>
            <a:endParaRPr lang="de-DE" dirty="0"/>
          </a:p>
        </p:txBody>
      </p:sp>
      <p:sp>
        <p:nvSpPr>
          <p:cNvPr id="7" name="Textfeld 6">
            <a:extLst>
              <a:ext uri="{FF2B5EF4-FFF2-40B4-BE49-F238E27FC236}">
                <a16:creationId xmlns:a16="http://schemas.microsoft.com/office/drawing/2014/main" id="{F6A9BE59-9E4F-7DE7-4A03-18D32CADAEF9}"/>
              </a:ext>
            </a:extLst>
          </p:cNvPr>
          <p:cNvSpPr txBox="1"/>
          <p:nvPr/>
        </p:nvSpPr>
        <p:spPr>
          <a:xfrm>
            <a:off x="1172148" y="4470896"/>
            <a:ext cx="10434948" cy="141743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de-DE" i="1" dirty="0">
                <a:solidFill>
                  <a:srgbClr val="565650"/>
                </a:solidFill>
                <a:latin typeface="Arial" panose="020B0604020202020204" pitchFamily="34" charset="0"/>
                <a:cs typeface="Arial" panose="020B0604020202020204" pitchFamily="34" charset="0"/>
              </a:rPr>
              <a:t>Bananen - schnelle Energie und wertvolle Kohlehydrate, doch Effekt lässt relativ schnell nach.</a:t>
            </a:r>
          </a:p>
          <a:p>
            <a:pPr marL="342900" indent="-342900" algn="just">
              <a:lnSpc>
                <a:spcPct val="150000"/>
              </a:lnSpc>
              <a:buFont typeface="Arial" panose="020B0604020202020204" pitchFamily="34" charset="0"/>
              <a:buChar char="•"/>
            </a:pPr>
            <a:r>
              <a:rPr lang="de-DE" sz="2100" b="1" dirty="0">
                <a:solidFill>
                  <a:srgbClr val="5CB77A"/>
                </a:solidFill>
                <a:latin typeface="Arial" panose="020B0604020202020204" pitchFamily="34" charset="0"/>
                <a:cs typeface="Arial" panose="020B0604020202020204" pitchFamily="34" charset="0"/>
              </a:rPr>
              <a:t>Hochwertige Proteinriegel - Kombination aus Eiweiß, Energie und gesunden Fetten = nachhaltigen Energieversorgung</a:t>
            </a:r>
            <a:endParaRPr lang="de-AT" sz="2100" b="1" dirty="0">
              <a:solidFill>
                <a:srgbClr val="5CB77A"/>
              </a:solidFill>
              <a:latin typeface="Arial" panose="020B0604020202020204" pitchFamily="34" charset="0"/>
              <a:cs typeface="Arial" panose="020B0604020202020204" pitchFamily="34" charset="0"/>
            </a:endParaRPr>
          </a:p>
        </p:txBody>
      </p:sp>
      <p:pic>
        <p:nvPicPr>
          <p:cNvPr id="3074" name="Picture 2" descr="Banane: Kleine Warenkunde - [ESSEN UND TRINKEN]">
            <a:extLst>
              <a:ext uri="{FF2B5EF4-FFF2-40B4-BE49-F238E27FC236}">
                <a16:creationId xmlns:a16="http://schemas.microsoft.com/office/drawing/2014/main" id="{66A79D5E-5D82-56DD-5798-8CBE13A8B2D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82" r="3392"/>
          <a:stretch/>
        </p:blipFill>
        <p:spPr bwMode="auto">
          <a:xfrm>
            <a:off x="2072527" y="2220502"/>
            <a:ext cx="2620497" cy="15794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5DA62CEC-5842-4ED8-EF25-D8066763CD3E}"/>
              </a:ext>
            </a:extLst>
          </p:cNvPr>
          <p:cNvSpPr txBox="1"/>
          <p:nvPr/>
        </p:nvSpPr>
        <p:spPr>
          <a:xfrm>
            <a:off x="2278435" y="3661454"/>
            <a:ext cx="2208679" cy="276999"/>
          </a:xfrm>
          <a:prstGeom prst="rect">
            <a:avLst/>
          </a:prstGeom>
          <a:noFill/>
        </p:spPr>
        <p:txBody>
          <a:bodyPr wrap="square">
            <a:spAutoFit/>
          </a:bodyPr>
          <a:lstStyle/>
          <a:p>
            <a:r>
              <a:rPr lang="de-AT" sz="600" dirty="0"/>
              <a:t>https://www.essen-und-trinken.de/banane/gelbe-kraftbombe-banane-kleine-warenkunde-12025416.html</a:t>
            </a:r>
          </a:p>
        </p:txBody>
      </p:sp>
      <p:pic>
        <p:nvPicPr>
          <p:cNvPr id="3076" name="Picture 4" descr="Proteinriegel selbermachen | Backen macht glücklich">
            <a:extLst>
              <a:ext uri="{FF2B5EF4-FFF2-40B4-BE49-F238E27FC236}">
                <a16:creationId xmlns:a16="http://schemas.microsoft.com/office/drawing/2014/main" id="{9F84F07A-C626-2036-758C-FB1A58FAB8C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085" r="8105" b="17452"/>
          <a:stretch/>
        </p:blipFill>
        <p:spPr bwMode="auto">
          <a:xfrm>
            <a:off x="6316194" y="2157954"/>
            <a:ext cx="2321859" cy="1704548"/>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a:extLst>
              <a:ext uri="{FF2B5EF4-FFF2-40B4-BE49-F238E27FC236}">
                <a16:creationId xmlns:a16="http://schemas.microsoft.com/office/drawing/2014/main" id="{58DA5000-D5C1-4B79-07C6-0DF7A5495ED4}"/>
              </a:ext>
            </a:extLst>
          </p:cNvPr>
          <p:cNvSpPr txBox="1"/>
          <p:nvPr/>
        </p:nvSpPr>
        <p:spPr>
          <a:xfrm>
            <a:off x="6389622" y="3671611"/>
            <a:ext cx="2175001" cy="276999"/>
          </a:xfrm>
          <a:prstGeom prst="rect">
            <a:avLst/>
          </a:prstGeom>
          <a:noFill/>
        </p:spPr>
        <p:txBody>
          <a:bodyPr wrap="square">
            <a:spAutoFit/>
          </a:bodyPr>
          <a:lstStyle/>
          <a:p>
            <a:r>
              <a:rPr lang="de-AT" sz="600" dirty="0"/>
              <a:t>https://www.backenmachtgluecklich.de/rezepte/eiweissriegel-selbermachen-proteinbar-rezept.html</a:t>
            </a:r>
          </a:p>
        </p:txBody>
      </p:sp>
      <p:sp>
        <p:nvSpPr>
          <p:cNvPr id="17" name="Textfeld 16">
            <a:extLst>
              <a:ext uri="{FF2B5EF4-FFF2-40B4-BE49-F238E27FC236}">
                <a16:creationId xmlns:a16="http://schemas.microsoft.com/office/drawing/2014/main" id="{EE04F6FD-A346-8ACE-1EAB-952869A9EB8D}"/>
              </a:ext>
            </a:extLst>
          </p:cNvPr>
          <p:cNvSpPr txBox="1"/>
          <p:nvPr/>
        </p:nvSpPr>
        <p:spPr>
          <a:xfrm>
            <a:off x="5249895" y="2936051"/>
            <a:ext cx="990099" cy="553998"/>
          </a:xfrm>
          <a:prstGeom prst="rect">
            <a:avLst/>
          </a:prstGeom>
          <a:noFill/>
        </p:spPr>
        <p:txBody>
          <a:bodyPr wrap="square" rtlCol="0">
            <a:spAutoFit/>
          </a:bodyPr>
          <a:lstStyle/>
          <a:p>
            <a:r>
              <a:rPr lang="de-DE" sz="3000" b="1" dirty="0">
                <a:solidFill>
                  <a:srgbClr val="5CB77A"/>
                </a:solidFill>
              </a:rPr>
              <a:t>vs.</a:t>
            </a:r>
            <a:endParaRPr lang="de-AT" sz="3000" b="1" dirty="0">
              <a:solidFill>
                <a:srgbClr val="5CB77A"/>
              </a:solidFill>
            </a:endParaRPr>
          </a:p>
        </p:txBody>
      </p:sp>
    </p:spTree>
    <p:extLst>
      <p:ext uri="{BB962C8B-B14F-4D97-AF65-F5344CB8AC3E}">
        <p14:creationId xmlns:p14="http://schemas.microsoft.com/office/powerpoint/2010/main" val="9206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5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4861A-FBD2-2272-8ABC-F3082940E57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857633-EE17-2BB9-300C-279A0BF0C512}"/>
              </a:ext>
            </a:extLst>
          </p:cNvPr>
          <p:cNvSpPr>
            <a:spLocks noGrp="1"/>
          </p:cNvSpPr>
          <p:nvPr>
            <p:ph type="title"/>
          </p:nvPr>
        </p:nvSpPr>
        <p:spPr/>
        <p:txBody>
          <a:bodyPr/>
          <a:lstStyle/>
          <a:p>
            <a:r>
              <a:rPr lang="de-DE" dirty="0">
                <a:solidFill>
                  <a:srgbClr val="5CB77A"/>
                </a:solidFill>
              </a:rPr>
              <a:t>Welche Lebensmittel bei…</a:t>
            </a:r>
          </a:p>
        </p:txBody>
      </p:sp>
      <p:sp>
        <p:nvSpPr>
          <p:cNvPr id="3" name="Datumsplatzhalter 2">
            <a:extLst>
              <a:ext uri="{FF2B5EF4-FFF2-40B4-BE49-F238E27FC236}">
                <a16:creationId xmlns:a16="http://schemas.microsoft.com/office/drawing/2014/main" id="{63F70E80-AB01-3CEA-F620-28D7371FB597}"/>
              </a:ext>
            </a:extLst>
          </p:cNvPr>
          <p:cNvSpPr>
            <a:spLocks noGrp="1"/>
          </p:cNvSpPr>
          <p:nvPr>
            <p:ph type="dt" sz="half" idx="10"/>
          </p:nvPr>
        </p:nvSpPr>
        <p:spPr/>
        <p:txBody>
          <a:bodyPr/>
          <a:lstStyle/>
          <a:p>
            <a:fld id="{D8275874-13CE-9E4F-9D6D-0F93EED5855D}" type="datetime4">
              <a:rPr lang="de-AT" smtClean="0"/>
              <a:t>3. April 2025</a:t>
            </a:fld>
            <a:endParaRPr lang="de-DE" dirty="0"/>
          </a:p>
        </p:txBody>
      </p:sp>
      <p:sp>
        <p:nvSpPr>
          <p:cNvPr id="4" name="Foliennummernplatzhalter 3">
            <a:extLst>
              <a:ext uri="{FF2B5EF4-FFF2-40B4-BE49-F238E27FC236}">
                <a16:creationId xmlns:a16="http://schemas.microsoft.com/office/drawing/2014/main" id="{00FBC338-83EC-52EE-4E0E-6812541850E8}"/>
              </a:ext>
            </a:extLst>
          </p:cNvPr>
          <p:cNvSpPr>
            <a:spLocks noGrp="1"/>
          </p:cNvSpPr>
          <p:nvPr>
            <p:ph type="sldNum" sz="quarter" idx="12"/>
          </p:nvPr>
        </p:nvSpPr>
        <p:spPr/>
        <p:txBody>
          <a:bodyPr/>
          <a:lstStyle/>
          <a:p>
            <a:fld id="{0346AE62-E75F-EC49-A7A3-6D94D8A7A2CE}" type="slidenum">
              <a:rPr lang="de-DE" smtClean="0"/>
              <a:pPr/>
              <a:t>7</a:t>
            </a:fld>
            <a:endParaRPr lang="de-DE" dirty="0"/>
          </a:p>
        </p:txBody>
      </p:sp>
      <p:sp>
        <p:nvSpPr>
          <p:cNvPr id="7" name="Textfeld 6">
            <a:extLst>
              <a:ext uri="{FF2B5EF4-FFF2-40B4-BE49-F238E27FC236}">
                <a16:creationId xmlns:a16="http://schemas.microsoft.com/office/drawing/2014/main" id="{A786A4F6-9761-0004-8E6E-F44DDE4A5239}"/>
              </a:ext>
            </a:extLst>
          </p:cNvPr>
          <p:cNvSpPr txBox="1"/>
          <p:nvPr/>
        </p:nvSpPr>
        <p:spPr>
          <a:xfrm>
            <a:off x="838185" y="2110518"/>
            <a:ext cx="10434948" cy="59817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de-DE" sz="2500" dirty="0">
                <a:solidFill>
                  <a:srgbClr val="5CB77A"/>
                </a:solidFill>
                <a:latin typeface="Arial" panose="020B0604020202020204" pitchFamily="34" charset="0"/>
                <a:cs typeface="Arial" panose="020B0604020202020204" pitchFamily="34" charset="0"/>
              </a:rPr>
              <a:t>Stress: </a:t>
            </a:r>
            <a:r>
              <a:rPr lang="de-DE" sz="2500" dirty="0">
                <a:solidFill>
                  <a:srgbClr val="56565A"/>
                </a:solidFill>
                <a:latin typeface="Arial" panose="020B0604020202020204" pitchFamily="34" charset="0"/>
                <a:cs typeface="Arial" panose="020B0604020202020204" pitchFamily="34" charset="0"/>
              </a:rPr>
              <a:t>Banane &amp; Mandeln, Avocado &amp; Vollkorntoast </a:t>
            </a:r>
            <a:endParaRPr lang="de-AT" sz="2500" dirty="0">
              <a:solidFill>
                <a:srgbClr val="56565A"/>
              </a:solidFill>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377C00B6-324E-AC01-7743-504C2D6CB7B5}"/>
              </a:ext>
            </a:extLst>
          </p:cNvPr>
          <p:cNvSpPr txBox="1"/>
          <p:nvPr/>
        </p:nvSpPr>
        <p:spPr>
          <a:xfrm>
            <a:off x="838185" y="2828785"/>
            <a:ext cx="8303754" cy="117525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de-DE" sz="2500" dirty="0">
                <a:solidFill>
                  <a:srgbClr val="5CB77A"/>
                </a:solidFill>
                <a:latin typeface="Arial" panose="020B0604020202020204" pitchFamily="34" charset="0"/>
                <a:cs typeface="Arial" panose="020B0604020202020204" pitchFamily="34" charset="0"/>
              </a:rPr>
              <a:t>Heißhunger: </a:t>
            </a:r>
            <a:r>
              <a:rPr lang="de-DE" sz="2500" dirty="0">
                <a:solidFill>
                  <a:srgbClr val="56565A"/>
                </a:solidFill>
                <a:latin typeface="Arial" panose="020B0604020202020204" pitchFamily="34" charset="0"/>
                <a:cs typeface="Arial" panose="020B0604020202020204" pitchFamily="34" charset="0"/>
              </a:rPr>
              <a:t>Datteln mit </a:t>
            </a:r>
            <a:r>
              <a:rPr lang="de-DE" sz="2500" dirty="0" err="1">
                <a:solidFill>
                  <a:srgbClr val="56565A"/>
                </a:solidFill>
                <a:latin typeface="Arial" panose="020B0604020202020204" pitchFamily="34" charset="0"/>
                <a:cs typeface="Arial" panose="020B0604020202020204" pitchFamily="34" charset="0"/>
              </a:rPr>
              <a:t>Nussmus</a:t>
            </a:r>
            <a:r>
              <a:rPr lang="de-DE" sz="2500" dirty="0">
                <a:solidFill>
                  <a:srgbClr val="56565A"/>
                </a:solidFill>
                <a:latin typeface="Arial" panose="020B0604020202020204" pitchFamily="34" charset="0"/>
                <a:cs typeface="Arial" panose="020B0604020202020204" pitchFamily="34" charset="0"/>
              </a:rPr>
              <a:t> (zuckerfrei), griechischer Jogurt mit Beeren  </a:t>
            </a:r>
            <a:endParaRPr lang="de-AT" sz="2500" dirty="0">
              <a:solidFill>
                <a:srgbClr val="56565A"/>
              </a:solidFill>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237B6E57-D6D3-F637-2CC1-D9A781BEB74F}"/>
              </a:ext>
            </a:extLst>
          </p:cNvPr>
          <p:cNvSpPr txBox="1"/>
          <p:nvPr/>
        </p:nvSpPr>
        <p:spPr>
          <a:xfrm>
            <a:off x="838185" y="4058375"/>
            <a:ext cx="11156592" cy="59817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de-DE" sz="2500" dirty="0">
                <a:solidFill>
                  <a:srgbClr val="5CB77A"/>
                </a:solidFill>
                <a:latin typeface="Arial" panose="020B0604020202020204" pitchFamily="34" charset="0"/>
                <a:cs typeface="Arial" panose="020B0604020202020204" pitchFamily="34" charset="0"/>
              </a:rPr>
              <a:t>Nachmittagstief: </a:t>
            </a:r>
            <a:r>
              <a:rPr lang="de-DE" sz="2500" dirty="0">
                <a:solidFill>
                  <a:srgbClr val="56565A"/>
                </a:solidFill>
                <a:latin typeface="Arial" panose="020B0604020202020204" pitchFamily="34" charset="0"/>
                <a:cs typeface="Arial" panose="020B0604020202020204" pitchFamily="34" charset="0"/>
              </a:rPr>
              <a:t>Nüsse &amp; dunkle Schokolade, Gemüsesticks mit Hummus </a:t>
            </a:r>
            <a:endParaRPr lang="de-AT" sz="2500" dirty="0">
              <a:solidFill>
                <a:srgbClr val="56565A"/>
              </a:solidFill>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F0B8E40A-310C-AF74-DE36-B37EB9508E1D}"/>
              </a:ext>
            </a:extLst>
          </p:cNvPr>
          <p:cNvSpPr txBox="1"/>
          <p:nvPr/>
        </p:nvSpPr>
        <p:spPr>
          <a:xfrm>
            <a:off x="838185" y="4776642"/>
            <a:ext cx="11156592" cy="117525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de-DE" sz="2500" dirty="0">
                <a:solidFill>
                  <a:srgbClr val="56565A"/>
                </a:solidFill>
                <a:latin typeface="Arial" panose="020B0604020202020204" pitchFamily="34" charset="0"/>
                <a:cs typeface="Arial" panose="020B0604020202020204" pitchFamily="34" charset="0"/>
              </a:rPr>
              <a:t>Müdigkeit oder Heißhunger sind oft ein Zeichen für </a:t>
            </a:r>
            <a:r>
              <a:rPr lang="de-DE" sz="2500" dirty="0">
                <a:solidFill>
                  <a:srgbClr val="5CB77A"/>
                </a:solidFill>
                <a:latin typeface="Arial" panose="020B0604020202020204" pitchFamily="34" charset="0"/>
                <a:cs typeface="Arial" panose="020B0604020202020204" pitchFamily="34" charset="0"/>
              </a:rPr>
              <a:t>Dehydrierung</a:t>
            </a:r>
            <a:r>
              <a:rPr lang="de-DE" sz="2500" dirty="0">
                <a:solidFill>
                  <a:srgbClr val="56565A"/>
                </a:solidFill>
                <a:latin typeface="Arial" panose="020B0604020202020204" pitchFamily="34" charset="0"/>
                <a:cs typeface="Arial" panose="020B0604020202020204" pitchFamily="34" charset="0"/>
              </a:rPr>
              <a:t> – achte darauf genügend Wasser zu trinken</a:t>
            </a:r>
            <a:endParaRPr lang="de-AT" sz="2500" dirty="0">
              <a:solidFill>
                <a:srgbClr val="56565A"/>
              </a:solidFill>
              <a:latin typeface="Arial" panose="020B0604020202020204" pitchFamily="34" charset="0"/>
              <a:cs typeface="Arial" panose="020B0604020202020204" pitchFamily="34" charset="0"/>
            </a:endParaRPr>
          </a:p>
        </p:txBody>
      </p:sp>
      <p:pic>
        <p:nvPicPr>
          <p:cNvPr id="10" name="Grafik 9" descr="Ein Bild, das Essen, Mahlzeit, Gemüse, Teller enthält.&#10;&#10;KI-generierte Inhalte können fehlerhaft sein.">
            <a:extLst>
              <a:ext uri="{FF2B5EF4-FFF2-40B4-BE49-F238E27FC236}">
                <a16:creationId xmlns:a16="http://schemas.microsoft.com/office/drawing/2014/main" id="{625B9430-A490-BC17-8193-94072C884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6263" y="427417"/>
            <a:ext cx="2297552" cy="3306064"/>
          </a:xfrm>
          <a:prstGeom prst="rect">
            <a:avLst/>
          </a:prstGeom>
        </p:spPr>
      </p:pic>
      <p:sp>
        <p:nvSpPr>
          <p:cNvPr id="11" name="Textfeld 10">
            <a:extLst>
              <a:ext uri="{FF2B5EF4-FFF2-40B4-BE49-F238E27FC236}">
                <a16:creationId xmlns:a16="http://schemas.microsoft.com/office/drawing/2014/main" id="{27DAD40D-C767-01BC-5E2B-0CE6DB8C9F33}"/>
              </a:ext>
            </a:extLst>
          </p:cNvPr>
          <p:cNvSpPr txBox="1"/>
          <p:nvPr/>
        </p:nvSpPr>
        <p:spPr>
          <a:xfrm>
            <a:off x="9056263" y="3733481"/>
            <a:ext cx="1976733" cy="200055"/>
          </a:xfrm>
          <a:prstGeom prst="rect">
            <a:avLst/>
          </a:prstGeom>
          <a:noFill/>
        </p:spPr>
        <p:txBody>
          <a:bodyPr wrap="square" rtlCol="0">
            <a:spAutoFit/>
          </a:bodyPr>
          <a:lstStyle/>
          <a:p>
            <a:r>
              <a:rPr lang="de-DE" sz="700" dirty="0"/>
              <a:t>Instagram</a:t>
            </a:r>
            <a:endParaRPr lang="de-AT" sz="700" dirty="0"/>
          </a:p>
        </p:txBody>
      </p:sp>
    </p:spTree>
    <p:extLst>
      <p:ext uri="{BB962C8B-B14F-4D97-AF65-F5344CB8AC3E}">
        <p14:creationId xmlns:p14="http://schemas.microsoft.com/office/powerpoint/2010/main" val="409308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Vielen Dank!</a:t>
            </a:r>
          </a:p>
        </p:txBody>
      </p:sp>
    </p:spTree>
    <p:extLst>
      <p:ext uri="{BB962C8B-B14F-4D97-AF65-F5344CB8AC3E}">
        <p14:creationId xmlns:p14="http://schemas.microsoft.com/office/powerpoint/2010/main" val="2528287246"/>
      </p:ext>
    </p:extLst>
  </p:cSld>
  <p:clrMapOvr>
    <a:masterClrMapping/>
  </p:clrMapOvr>
</p:sld>
</file>

<file path=ppt/theme/theme1.xml><?xml version="1.0" encoding="utf-8"?>
<a:theme xmlns:a="http://schemas.openxmlformats.org/drawingml/2006/main" name="1_Office">
  <a:themeElements>
    <a:clrScheme name="Benutzerdefiniert 4">
      <a:dk1>
        <a:srgbClr val="000000"/>
      </a:dk1>
      <a:lt1>
        <a:srgbClr val="FFFFFF"/>
      </a:lt1>
      <a:dk2>
        <a:srgbClr val="565650"/>
      </a:dk2>
      <a:lt2>
        <a:srgbClr val="E1F0E5"/>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svs_2023_kleiner" id="{2DC752C9-1863-EF40-87D5-77FE5F005B73}" vid="{F821EF82-EA24-0748-8DBB-05B48011AB8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PPT Template svs_2023_kleiner</Template>
  <TotalTime>0</TotalTime>
  <Words>770</Words>
  <Application>Microsoft Office PowerPoint</Application>
  <PresentationFormat>Breitbild</PresentationFormat>
  <Paragraphs>80</Paragraphs>
  <Slides>8</Slides>
  <Notes>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Aptos</vt:lpstr>
      <vt:lpstr>Arial</vt:lpstr>
      <vt:lpstr>Calibri</vt:lpstr>
      <vt:lpstr>1_Office</vt:lpstr>
      <vt:lpstr>PowerPoint-Präsentation</vt:lpstr>
      <vt:lpstr>Was bekommen Sie heute?</vt:lpstr>
      <vt:lpstr>Reality Check</vt:lpstr>
      <vt:lpstr>Warum passiert das eigentlich?</vt:lpstr>
      <vt:lpstr>Warum passiert das eigentlich?</vt:lpstr>
      <vt:lpstr>Welches Lebensmittel ist besser?</vt:lpstr>
      <vt:lpstr>Welche Lebensmittel bei…</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Seiberl Birgit</dc:creator>
  <cp:lastModifiedBy>Karin Purdon</cp:lastModifiedBy>
  <cp:revision>7</cp:revision>
  <dcterms:created xsi:type="dcterms:W3CDTF">2025-03-17T08:25:46Z</dcterms:created>
  <dcterms:modified xsi:type="dcterms:W3CDTF">2025-04-03T08:43:42Z</dcterms:modified>
</cp:coreProperties>
</file>